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256" r:id="rId3"/>
    <p:sldId id="257" r:id="rId4"/>
    <p:sldId id="289" r:id="rId5"/>
    <p:sldId id="291" r:id="rId6"/>
    <p:sldId id="292" r:id="rId7"/>
    <p:sldId id="258" r:id="rId8"/>
    <p:sldId id="261" r:id="rId9"/>
    <p:sldId id="262" r:id="rId10"/>
    <p:sldId id="293" r:id="rId11"/>
    <p:sldId id="294" r:id="rId12"/>
    <p:sldId id="295" r:id="rId13"/>
    <p:sldId id="296" r:id="rId14"/>
    <p:sldId id="297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6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382CA-2353-44E7-AD00-892EAB44FAF0}" type="datetimeFigureOut">
              <a:rPr lang="th-TH" smtClean="0"/>
              <a:pPr/>
              <a:t>28/07/59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3DF69-5FDB-4734-9B0A-F8EF1A9EFFB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5958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9D6AA-0762-409D-A6D9-13F328F5083C}" type="datetimeFigureOut">
              <a:rPr lang="th-TH" smtClean="0"/>
              <a:pPr/>
              <a:t>28/07/59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298C2-BD11-48E4-A0AB-E0109EF3A6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993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298C2-BD11-48E4-A0AB-E0109EF3A628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519-FB98-4EED-B579-5238960DC39F}" type="datetimeFigureOut">
              <a:rPr lang="th-TH" smtClean="0"/>
              <a:pPr/>
              <a:t>28/07/59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7F0-5AD2-454B-B2DE-3789FC255A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519-FB98-4EED-B579-5238960DC39F}" type="datetimeFigureOut">
              <a:rPr lang="th-TH" smtClean="0"/>
              <a:pPr/>
              <a:t>28/07/59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7F0-5AD2-454B-B2DE-3789FC255A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519-FB98-4EED-B579-5238960DC39F}" type="datetimeFigureOut">
              <a:rPr lang="th-TH" smtClean="0"/>
              <a:pPr/>
              <a:t>28/07/59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7F0-5AD2-454B-B2DE-3789FC255A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519-FB98-4EED-B579-5238960DC39F}" type="datetimeFigureOut">
              <a:rPr lang="th-TH" smtClean="0"/>
              <a:pPr/>
              <a:t>28/07/59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7F0-5AD2-454B-B2DE-3789FC255A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519-FB98-4EED-B579-5238960DC39F}" type="datetimeFigureOut">
              <a:rPr lang="th-TH" smtClean="0"/>
              <a:pPr/>
              <a:t>28/07/59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7F0-5AD2-454B-B2DE-3789FC255A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519-FB98-4EED-B579-5238960DC39F}" type="datetimeFigureOut">
              <a:rPr lang="th-TH" smtClean="0"/>
              <a:pPr/>
              <a:t>28/07/59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7F0-5AD2-454B-B2DE-3789FC255A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519-FB98-4EED-B579-5238960DC39F}" type="datetimeFigureOut">
              <a:rPr lang="th-TH" smtClean="0"/>
              <a:pPr/>
              <a:t>28/07/59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7F0-5AD2-454B-B2DE-3789FC255A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519-FB98-4EED-B579-5238960DC39F}" type="datetimeFigureOut">
              <a:rPr lang="th-TH" smtClean="0"/>
              <a:pPr/>
              <a:t>28/07/59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7F0-5AD2-454B-B2DE-3789FC255A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519-FB98-4EED-B579-5238960DC39F}" type="datetimeFigureOut">
              <a:rPr lang="th-TH" smtClean="0"/>
              <a:pPr/>
              <a:t>28/07/59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7F0-5AD2-454B-B2DE-3789FC255A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519-FB98-4EED-B579-5238960DC39F}" type="datetimeFigureOut">
              <a:rPr lang="th-TH" smtClean="0"/>
              <a:pPr/>
              <a:t>28/07/59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7F0-5AD2-454B-B2DE-3789FC255A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519-FB98-4EED-B579-5238960DC39F}" type="datetimeFigureOut">
              <a:rPr lang="th-TH" smtClean="0"/>
              <a:pPr/>
              <a:t>28/07/59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7F0-5AD2-454B-B2DE-3789FC255A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89519-FB98-4EED-B579-5238960DC39F}" type="datetimeFigureOut">
              <a:rPr lang="th-TH" smtClean="0"/>
              <a:pPr/>
              <a:t>28/07/59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C47F0-5AD2-454B-B2DE-3789FC255A7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PowerPoint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mu.mahidol.ac.th/cmmu/images/annualreport/2009TH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357166"/>
            <a:ext cx="7143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กำหนดการประชุมวิชาการ เขตสุขภาพที่ 4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90" y="1571612"/>
            <a:ext cx="8643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ปฏิรูประบบสุขภาพ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ประชาชนสุขภาพดี เจ้าหน้าที่มีความสุข ระบบสุขภาพยั่งยืน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”</a:t>
            </a: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000240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วันที่ 2- 4 สิงหาคม 2559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428868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ณ 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เดอะ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รี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เจ้นท์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ชะอำ บีช รี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สอร์ท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จังหวัดเพชรบุรี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928670"/>
            <a:ext cx="364333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 2559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ตัวแทนเนื้อหา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71934" y="3000372"/>
            <a:ext cx="2284606" cy="1793886"/>
          </a:xfrm>
          <a:prstGeom prst="rect">
            <a:avLst/>
          </a:prstGeom>
        </p:spPr>
      </p:pic>
      <p:pic>
        <p:nvPicPr>
          <p:cNvPr id="10" name="รูปภาพ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000372"/>
            <a:ext cx="2114114" cy="174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รูปภาพ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000372"/>
            <a:ext cx="2436044" cy="179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รูปภาพ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857760"/>
            <a:ext cx="2436044" cy="174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รูปภาพ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96524" y="4857759"/>
            <a:ext cx="2114114" cy="177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รูปภาพ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4857760"/>
            <a:ext cx="2284606" cy="178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14414" y="285728"/>
            <a:ext cx="2012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อิ่ม อุ่นอกแม่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รูปภาพ 1" descr="C:\Users\Administrator\Desktop\share19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142984"/>
            <a:ext cx="2917343" cy="4043378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1142984"/>
            <a:ext cx="478634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“อุ่นไอรักอุ่นละมุนขอน้ำนมอุ่นจากอกให้ลูกดื่มกิน”</a:t>
            </a: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เด็กหญิงพม่าหลับตาพริ้ม อย่างมีความสุข  ขณะดูดดื่มน้ำนมของแม่ที่เธอรอคอยมานาน   ด้วยแม่ทิ้งลูกไว้ที่โรงพยาบาล เพราะคิดว่าลูกน่าจะ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”ไม่รอด” เนื่องจากแรกเกิดเธอหนักเพียง 970 กรัมแต่ด้วยความมุ่งมั่นของทีมงานในการดูแลและติดตามหาแม่เธอโดยประสานงานนายจ้างและผู้นำชาวพม่าจึงพบและได้มอบลูกน้อยสู่อ้อมกอดแม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6248" y="5429264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รพ.อินทร์บุรี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1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714348" y="535897"/>
          <a:ext cx="7786742" cy="5839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งานนำเสนอ" r:id="rId3" imgW="4570434" imgH="3427397" progId="PowerPoint.Show.12">
                  <p:embed/>
                </p:oleObj>
              </mc:Choice>
              <mc:Fallback>
                <p:oleObj name="งานนำเสนอ" r:id="rId3" imgW="4570434" imgH="3427397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535897"/>
                        <a:ext cx="7786742" cy="5839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57686" y="6143644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รพ.บางระจัน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2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44236" y="571480"/>
          <a:ext cx="7699664" cy="5329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งานนำเสนอ" r:id="rId3" imgW="4951363" imgH="3427397" progId="PowerPoint.Show.12">
                  <p:embed/>
                </p:oleObj>
              </mc:Choice>
              <mc:Fallback>
                <p:oleObj name="งานนำเสนอ" r:id="rId3" imgW="4951363" imgH="3427397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236" y="571480"/>
                        <a:ext cx="7699664" cy="5329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6248" y="6072206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สสอ.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บางระจัน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4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 descr="C:\Users\Computer\Desktop\13672334_1040779059325088_1960329578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6509093" cy="48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5286388"/>
            <a:ext cx="814393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วันนี้มากันเยอะเลยนะ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H SarabunIT๙" pitchFamily="34" charset="-34"/>
              </a:rPr>
              <a:t>”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   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H SarabunIT๙" pitchFamily="34" charset="-34"/>
              </a:rPr>
              <a:t>“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ค้างคืนด้วยกันก่อน</a:t>
            </a:r>
            <a:r>
              <a:rPr kumimoji="0" lang="th-TH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มั๊ย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H SarabunIT๙" pitchFamily="34" charset="-34"/>
              </a:rPr>
              <a:t>”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คุณยายวงศ์  แซ่แต้ อายุ 107 ปี 7 เดือน บ้านเลขที่ 16 หมู่13 ต.</a:t>
            </a:r>
            <a:r>
              <a:rPr kumimoji="0" lang="th-TH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โพสังโฆ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 อ.ค่ายบางระจัน จ.สิงห์บุรี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กล่าวคำทักทาย ทีมสุขภาพ รพ.สต.</a:t>
            </a:r>
            <a:r>
              <a:rPr kumimoji="0" lang="th-TH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โพสังโฆ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 ที่ดูแลสุขภาพกาย สุขภาพใจ และ ทีมมหาดไทย โดยพ่อเมืองสิงห์บุรีพร้อมภาคีเครือข่าย ที่คอยใส่ใจ ให้อยู่ดี ชีวีมีสุข ด้วยวิถีพอเพียงตามรอยเบื้องพระยุคลบาท.</a:t>
            </a:r>
            <a:b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</a:b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/>
            </a:r>
            <a:b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</a:b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20" y="6334780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สสอ.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ค่ายบางระจัน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2770" name="Picture 2" descr="D:\2.korsak\12.งานปี 2559\งานที่ได้รับมอบหมาย\ประชุมวิชาการ เขต\วันพ่อ รพ.ท่าช้า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643998" cy="5497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5" y="142852"/>
            <a:ext cx="571504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กำหนดการประชุมวิชาการ เขตสุขภาพที่ 4</a:t>
            </a: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1" y="571480"/>
            <a:ext cx="7858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ปฎิ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รูประบบสุขภาพ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ประชาชนสุขภาพดี เจ้าหน้าที่มีความสุข ระบบสุขภาพยั่งยืน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”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928670"/>
            <a:ext cx="7858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วันที่ 2- 4 สิงหาคม 2559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7" y="1214422"/>
            <a:ext cx="7858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ณ </a:t>
            </a:r>
            <a:r>
              <a:rPr lang="th-TH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เดอะ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รี</a:t>
            </a:r>
            <a:r>
              <a:rPr lang="th-TH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เจ้นท์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ชะอำ บีช รี</a:t>
            </a:r>
            <a:r>
              <a:rPr lang="th-TH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สอร์ท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จังหวัดเพชรบุรี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5" y="1500174"/>
            <a:ext cx="207170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วันที่ 2 สิงหาคม 2559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3143248"/>
            <a:ext cx="207170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วันที่ 3 สิงหาคม 2559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/>
        </p:nvGraphicFramePr>
        <p:xfrm>
          <a:off x="142844" y="1928802"/>
          <a:ext cx="8572560" cy="1143008"/>
        </p:xfrm>
        <a:graphic>
          <a:graphicData uri="http://schemas.openxmlformats.org/drawingml/2006/table">
            <a:tbl>
              <a:tblPr/>
              <a:tblGrid>
                <a:gridCol w="1717159"/>
                <a:gridCol w="2310135"/>
                <a:gridCol w="45452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เวลา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768" marR="6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สถานที่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768" marR="6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กิจกรรม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768" marR="6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12.00-14.00 น.</a:t>
                      </a:r>
                      <a:endParaRPr lang="en-US" sz="11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768" marR="6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ห้องเพชรบุรี แกรนฮอลล์</a:t>
                      </a:r>
                      <a:endParaRPr lang="en-US" sz="11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768" marR="6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ลงทะเบียน</a:t>
                      </a:r>
                      <a:endParaRPr lang="en-US" sz="11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768" marR="6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14.00-18.00 น.</a:t>
                      </a:r>
                      <a:endParaRPr lang="en-US" sz="11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768" marR="6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ห้องเพชรบุรี แกรน</a:t>
                      </a:r>
                      <a:r>
                        <a:rPr lang="th-TH" sz="14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ฮอลล์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768" marR="6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สรุปผลงานเขตสุขภาพที่ 4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โดย สำนักงานสาธารณสุขจังหวัดสิงห์บุรี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768" marR="6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142844" y="3571876"/>
          <a:ext cx="8501122" cy="3189732"/>
        </p:xfrm>
        <a:graphic>
          <a:graphicData uri="http://schemas.openxmlformats.org/drawingml/2006/table">
            <a:tbl>
              <a:tblPr/>
              <a:tblGrid>
                <a:gridCol w="1285884"/>
                <a:gridCol w="1785950"/>
                <a:gridCol w="5429288"/>
              </a:tblGrid>
              <a:tr h="163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เวลา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96" marR="4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สถานที่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96" marR="4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กิจกรรม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96" marR="4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08.00-08.30 น.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96" marR="4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ห้องเพชรบุรี แกรนฮอลล์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96" marR="4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ลงทะเบียน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96" marR="4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08.30-09.00น.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96" marR="4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ห้องเพชรบุรี แกรนฮอลล์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96" marR="4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พิธีเปิดประชุมวิชาการและมอบโล่ ประกาศเกียรติคุณหน่วยงาน บุคลากร เขตสุขภาพที่ 4 ปีงบประมาณ 2559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“ปฏิรูประบบสุขภาพ </a:t>
                      </a:r>
                      <a:r>
                        <a:rPr lang="en-US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 </a:t>
                      </a: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ประชาชนสุขภาพดี เจ้าหน้าที่มีความสุข ระบบสุขภาพยั่งยืน”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เยี่ยมชมนิทรรศการ ผลงานเด่น </a:t>
                      </a:r>
                      <a:r>
                        <a:rPr lang="en-US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Poster Presentation </a:t>
                      </a: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ภาพประทับใจในการปฏิบัติงาน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โดย นายแพทย์วันชัย  สัตยาวุฒิพงศ์ ผู้ตรวจราชการกระทรวงสาธารณสุข เขตสุขภาพที่ 4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96" marR="4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09.00-12.00น.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96" marR="4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ห้องเพชรบุรี แกรนฮอลล์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96" marR="4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“พลังใจไร้ขีดจำกัด”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โดย อาจารย์สิริลักษณ์  </a:t>
                      </a:r>
                      <a:r>
                        <a:rPr lang="th-TH" sz="14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ตันศิริ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นักโมติเวทหญิง คนแรกของเมืองไทย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96" marR="4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845" y="71414"/>
            <a:ext cx="207170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วันที่ 3 สิงหาคม 2559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3804826"/>
            <a:ext cx="207170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วันที่ 4 สิงหาคม 2559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214282" y="500042"/>
          <a:ext cx="8786874" cy="3189732"/>
        </p:xfrm>
        <a:graphic>
          <a:graphicData uri="http://schemas.openxmlformats.org/drawingml/2006/table">
            <a:tbl>
              <a:tblPr/>
              <a:tblGrid>
                <a:gridCol w="4381212"/>
                <a:gridCol w="4405662"/>
              </a:tblGrid>
              <a:tr h="163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เวลา 13.00-16.30 น.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96" marR="4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เวลา 13.00-16.30 น.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96" marR="4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ห้องเพชรบุรี แกรนฮอลล์ 1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96" marR="4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ห้องเพชรบุรี แกรน</a:t>
                      </a:r>
                      <a:r>
                        <a:rPr lang="th-TH" sz="14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ฮอลล์</a:t>
                      </a:r>
                      <a:r>
                        <a:rPr lang="th-TH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96" marR="4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10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การนำเสนอผลงานเด่น เขตสุขภาพที่ 4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Oral Presentation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นครนายก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อ่างทอง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นนทบุรี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สิงห์บุรี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ชื่นชม </a:t>
                      </a:r>
                      <a:r>
                        <a:rPr lang="en-US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 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นายแพทย์</a:t>
                      </a:r>
                      <a:r>
                        <a:rPr lang="th-TH" sz="14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พิเชษฐ์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พัวพันกิจเจริญ </a:t>
                      </a:r>
                      <a:endParaRPr lang="th-TH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รอง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ผู้อำนวยการฝ่ายการแพทย์ รพ.นครนายก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</a:t>
                      </a:r>
                      <a:r>
                        <a:rPr lang="th-TH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ดร.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กฤษณา  </a:t>
                      </a:r>
                      <a:r>
                        <a:rPr lang="th-TH" sz="14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ศิ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ริวิบุล</a:t>
                      </a:r>
                      <a:r>
                        <a:rPr lang="th-TH" sz="14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ยกิติ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นักวิชาการสาธารณสุขเชี่ยวชาญ </a:t>
                      </a:r>
                      <a:r>
                        <a:rPr lang="th-TH" sz="14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สสจ.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ลพบุรี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96" marR="4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การนำเสนอผลงานเด่น เขตสุขภาพที่ 4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Oral Presentation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พระนครศรีอยุธยา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ลพบุรี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สระบุรี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ปทุมธานี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ชื่นชม </a:t>
                      </a:r>
                      <a:r>
                        <a:rPr lang="en-US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 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แพทย์หญิง หทัยรัตน์ อัจจิมานนท์  </a:t>
                      </a:r>
                      <a:endParaRPr lang="th-TH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นายแพทย์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เชี่ยวชาญ รพ.พระนารายณ์มหาราช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คุณ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ลักขณา  </a:t>
                      </a:r>
                      <a:r>
                        <a:rPr lang="th-TH" sz="14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ศังขชาต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endParaRPr lang="th-TH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</a:t>
                      </a:r>
                      <a:r>
                        <a:rPr lang="th-TH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นักวิชาการ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สาธารณสุข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เชี่ยวชาญ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</a:t>
                      </a:r>
                      <a:r>
                        <a:rPr lang="th-TH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สสจ.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พระนครศรีอยุธยา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96" marR="4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142876" y="4214818"/>
          <a:ext cx="8858280" cy="2208276"/>
        </p:xfrm>
        <a:graphic>
          <a:graphicData uri="http://schemas.openxmlformats.org/drawingml/2006/table">
            <a:tbl>
              <a:tblPr/>
              <a:tblGrid>
                <a:gridCol w="1588190"/>
                <a:gridCol w="2136630"/>
                <a:gridCol w="5133460"/>
              </a:tblGrid>
              <a:tr h="21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เวลา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657" marR="60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สถานที่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657" marR="60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กิจกรรม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657" marR="60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7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08.00-09.00น.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657" marR="60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ห้องเพชรบุรี แกรนฮอลล์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657" marR="60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ลงทะเบียน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657" marR="60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09.00-12.00น.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657" marR="60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ห้องเพชรบุรี แกรนฮอลล์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657" marR="60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ประชุมกลุ่มวิเคราะห์เพื่อวางแผนการดำเนินงานเขตสุขภาพที่ 4 ปี 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 โดย นายแพทย์วันชัย  สัตยาวุฒิพงศ์</a:t>
                      </a:r>
                      <a:endParaRPr lang="en-US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657" marR="60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09.00-12.00 น.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657" marR="60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ห้องปาร์ควิว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657" marR="60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ประชุมผู้บริหารเขตสุขภาพที่ 4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657" marR="60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12.00-13.00น.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657" marR="60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พักรับประทานอาหาร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657" marR="60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34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13.00-15.00น.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657" marR="60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ห้องเพชรบุรี แกรนฮอลล์</a:t>
                      </a: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657" marR="60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ประชุมกลุ่มวิเคราะห์เพื่อวางแผนการดำเนินงานเขตสุขภาพที่ 4 ปี 2560(ต่อ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โดย นายแพทย์วันชัย  สัตยาวุฒิพงศ์</a:t>
                      </a:r>
                      <a:endParaRPr lang="en-US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657" marR="60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15.00 น.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657" marR="60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เดินทางกลับ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657" marR="60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428596" y="2000240"/>
          <a:ext cx="8358246" cy="13890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29354"/>
                <a:gridCol w="24288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เรื่อง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ผู้นำเสนอ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018218">
                <a:tc>
                  <a:txBody>
                    <a:bodyPr/>
                    <a:lstStyle/>
                    <a:p>
                      <a:pPr marL="0" marR="0" lvl="0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ของโปรแกรมการให้คำปรึกษากลุ่มเพื่อสร้างแรงจูงใจต่อการรับรู้สมรรถนะในการดูแลตนเองและการควบคุมความดันโลหิตของผู้ที่เป็นความดันโลหิตสูง โรงพยาบาล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อินทร์บุรี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นาง</a:t>
                      </a:r>
                      <a:r>
                        <a:rPr kumimoji="0" lang="th-TH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จารุณี</a:t>
                      </a: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ปลายยอด  พยาบาลวิชาชีพชำนาญการ  โรงพยาบาลอินทร์</a:t>
                      </a:r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1" y="357167"/>
            <a:ext cx="835824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ผลงานนำเสนอที่ประชุมวิชาการเขตสุขภาพที่ 4 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ของ จังหวัดสิงห์บุรี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214422"/>
            <a:ext cx="70723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ผลงานนำเสนอด้วย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Oral Presentation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จำนวน</a:t>
            </a:r>
            <a:r>
              <a:rPr kumimoji="0" lang="th-TH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1  เรื่อง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3500438"/>
            <a:ext cx="7572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ผลงานนำเสนอด้วย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Poster Presentation 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   6  เรื่อง</a:t>
            </a: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/>
        </p:nvGraphicFramePr>
        <p:xfrm>
          <a:off x="428596" y="4000504"/>
          <a:ext cx="8358246" cy="22704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43602"/>
                <a:gridCol w="2714644"/>
              </a:tblGrid>
              <a:tr h="305151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เรื่อง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ผู้นำเสนอ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837857">
                <a:tc>
                  <a:txBody>
                    <a:bodyPr/>
                    <a:lstStyle/>
                    <a:p>
                      <a:pPr marL="0" marR="0" lvl="0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การศึกษาพฤติกรรมการป้องกันโรคความดันโลหิตสูงในกลุ่มเสี่ยงโรคความดันโลหิตสูงในเขต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รับผิดชอบโรงพยาบาลส่งเสริมสุขภาพตำบลบางกระบือ 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อ.เมือง จ.สิงห์บุรี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นายรุ่งหิรัญ  อินเจ๊ก   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</a:t>
                      </a:r>
                      <a:r>
                        <a:rPr kumimoji="0" lang="th-T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นักวิชาการสาธารณสุขชำนาญการ </a:t>
                      </a: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รพ.สต.บางกระบือ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kumimoji="0" lang="th-T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สสอ.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เมือง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837857">
                <a:tc>
                  <a:txBody>
                    <a:bodyPr/>
                    <a:lstStyle/>
                    <a:p>
                      <a:pPr marL="0" marR="0" lvl="0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2.ผลลัพธ์ของการใช้แนวทางการดูแลผู้ป่วยที่มีภาวะติดเชื้อในกระแสเลือด โรงพยาบาลชุมชน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ค่ายบางระจัน  จังหวัดสิงห์บุรี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lvl="0" indent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นาง</a:t>
                      </a:r>
                      <a:r>
                        <a:rPr kumimoji="0" lang="th-TH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อรพิน</a:t>
                      </a: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พวกอิ่ม  </a:t>
                      </a:r>
                      <a:r>
                        <a:rPr kumimoji="0" lang="th-T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พยาบาลวิชาชีพชำนาญการ โรงพยาบาลค่ายบางระจัน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1" y="357167"/>
            <a:ext cx="835824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ผลงานนำเสนอที่ประชุมวิชาการเขตสุขภาพที่ 4 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ของ จังหวัดสิงห์บุรี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1357298"/>
            <a:ext cx="7572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ผลงานนำเสนอด้วย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Poster Presentation 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   6  เรื่อง</a:t>
            </a: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/>
        </p:nvGraphicFramePr>
        <p:xfrm>
          <a:off x="357158" y="1857365"/>
          <a:ext cx="8358246" cy="37271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00660"/>
                <a:gridCol w="3357586"/>
              </a:tblGrid>
              <a:tr h="255788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เรื่อง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ผู้นำเสนอ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85940">
                <a:tc>
                  <a:txBody>
                    <a:bodyPr/>
                    <a:lstStyle/>
                    <a:p>
                      <a:pPr marL="0" marR="0" lvl="0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การดูแลผู้สูงอายุระยะยาวของตำบลวิหารขาว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นายสมหมาย  บุญคำ</a:t>
                      </a:r>
                      <a:r>
                        <a:rPr lang="th-TH" sz="16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พงษ์</a:t>
                      </a: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</a:p>
                    <a:p>
                      <a:pPr algn="ctr"/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เจ้าพนักงานสาธารณสุขอาวุโส      รพ.สต.วิหารขาว </a:t>
                      </a:r>
                      <a:r>
                        <a:rPr lang="th-TH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สสอ.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ท่าช้าง</a:t>
                      </a:r>
                      <a:endParaRPr lang="en-US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801065">
                <a:tc>
                  <a:txBody>
                    <a:bodyPr/>
                    <a:lstStyle/>
                    <a:p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4.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ผลของการให้ความรู้ต่อพฤติกรรมการดูแลสุขภาพเด็กอ้วนชั้นประถมศึกษาปีที่ 4-6 ในเขต ต.หัวไผ่  อ.เมือง จ.สิงห์บุรี</a:t>
                      </a: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นายรัชพล </a:t>
                      </a:r>
                      <a:r>
                        <a:rPr lang="th-TH" sz="16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แจ่ม</a:t>
                      </a: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นักวิชาการสาธารณสุขชำนาญการ          รพ.สต.หัวไผ่    </a:t>
                      </a:r>
                      <a:r>
                        <a:rPr lang="th-TH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สสอ.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เมือง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801065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5. ชุดอุปกรณ์พยุงท่อช่วยหายใจทารก</a:t>
                      </a: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นาง</a:t>
                      </a:r>
                      <a:r>
                        <a:rPr lang="th-TH" sz="16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ศุภ</a:t>
                      </a: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ภาพิมพ์  ไตร</a:t>
                      </a:r>
                      <a:r>
                        <a:rPr lang="th-TH" sz="16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อินทรวัฒน์</a:t>
                      </a: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พยาบาลวิชาชีพชำนาญการ            โรงพยาบาลอินทร์บุรี</a:t>
                      </a:r>
                      <a:endParaRPr lang="en-US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801065">
                <a:tc>
                  <a:txBody>
                    <a:bodyPr/>
                    <a:lstStyle/>
                    <a:p>
                      <a:pPr algn="l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6. สเปรย์กายสิทธิ์พิชิตเหาในโรงเรียน</a:t>
                      </a: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นายยง</a:t>
                      </a:r>
                      <a:r>
                        <a:rPr lang="th-TH" sz="16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ยุทธ</a:t>
                      </a: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ธิตินิลนิธิ   </a:t>
                      </a:r>
                    </a:p>
                    <a:p>
                      <a:pPr algn="ctr"/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นักวิชาการสาธารณสุขชำนาญการ        สอน.พิกุลทอง </a:t>
                      </a:r>
                      <a:r>
                        <a:rPr lang="th-TH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สสอ.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ท่าช้าง</a:t>
                      </a:r>
                      <a:endParaRPr lang="en-US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en-US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285728"/>
            <a:ext cx="728667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ความก้าวหน้าการจัดทำเอกสารสรุปผลงานเขตสุขภาพที่ 4 รอบ 9 เดือน (ต.ค.58- มิ.ย.59)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357298"/>
            <a:ext cx="76438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รูปแบบเอกสาร 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ขนาด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4  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ปกอาร์ตมัน  4 สี</a:t>
            </a:r>
          </a:p>
          <a:p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เนื้อหา            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กระดาษมัน   4 สี</a:t>
            </a:r>
          </a:p>
          <a:p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http://www.cmmu.mahidol.ac.th/cmmu/images/annualreport/2009TH/#/0</a:t>
            </a: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50043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เนื้อหา   ประกอบด้วย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4143380"/>
            <a:ext cx="6929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1.ข้อมูลพื้นฐานของเขตสุขภาพที่ 4</a:t>
            </a: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2.ผลงานตามคำรับรองการปฏิบัติราชการ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(PA)</a:t>
            </a: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ผลงานเด่นของจังหวัดในเขต</a:t>
            </a: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4.ผลงานที่ได้รับรางวัลของจังหวัดและบุคลากร ในเขต ในปี 2559</a:t>
            </a: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MOU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เขตสุขภาพที่ 4  กับมหาวิทยาลัย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6.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นโยบาย เป้าหมาย เขตสุขภาพที่ 4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 2560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151019" cy="1501775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พิธีแสดงมุทิตาจิตแก่ผู้เกษียณอายุราชการ </a:t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เขตสุขภาพที่ ๔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ประจำปี ๒๕๕๙</a:t>
            </a:r>
            <a:endParaRPr lang="th-TH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55449" y="3167390"/>
            <a:ext cx="373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วันที่  3  สิงหาคม  2559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571060" cy="954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ภารกิจงานมุทิตาจิต</a:t>
            </a:r>
            <a:endParaRPr lang="th-TH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20279" y="1673226"/>
            <a:ext cx="8629650" cy="4740275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Wingdings 3" pitchFamily="18" charset="2"/>
              <a:buNone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Theme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งาน  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 สบายๆ สไตล์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ชายทะเล”</a:t>
            </a:r>
          </a:p>
          <a:p>
            <a:pPr marL="514350" indent="-514350" eaLnBrk="1" hangingPunct="1">
              <a:buFont typeface="Wingdings 3" pitchFamily="18" charset="2"/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2.  กำหนดการ </a:t>
            </a:r>
          </a:p>
          <a:p>
            <a:pPr marL="514350" indent="-514350" eaLnBrk="1" hangingPunct="1">
              <a:buFont typeface="Wingdings 3" pitchFamily="18" charset="2"/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เวลา  ๑๕.๓๐ น. เริ่มลงทะเบียนผู้เกษียณ </a:t>
            </a:r>
          </a:p>
          <a:p>
            <a:pPr marL="514350" indent="-514350" eaLnBrk="1" hangingPunct="1">
              <a:buFont typeface="Wingdings 3" pitchFamily="18" charset="2"/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มีพวงมาลัยกล้วยไม้คล้องคอให้ผู้เกษียณ</a:t>
            </a:r>
          </a:p>
          <a:p>
            <a:pPr marL="514350" indent="-514350" eaLnBrk="1" hangingPunct="1">
              <a:buFont typeface="Wingdings 3" pitchFamily="18" charset="2"/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ผู้เกษียณถ่ายภาพ จัดจุดถ่ายภาพ ๓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๔ จุด </a:t>
            </a:r>
          </a:p>
          <a:p>
            <a:pPr marL="514350" indent="-514350" eaLnBrk="1" hangingPunct="1">
              <a:buFont typeface="Wingdings 3" pitchFamily="18" charset="2"/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 Print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ภาพที่ระลึกให้ผู้เกษียนพร้อมกรอบ ๑ ภาพ</a:t>
            </a:r>
          </a:p>
          <a:p>
            <a:pPr marL="514350" indent="-514350" eaLnBrk="1" hangingPunct="1">
              <a:buFont typeface="Wingdings 3" pitchFamily="18" charset="2"/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   	             ผู้เกษียณถ่ายภาพตามอัธยาศัย </a:t>
            </a:r>
          </a:p>
          <a:p>
            <a:pPr marL="514350" indent="-514350" eaLnBrk="1" hangingPunct="1">
              <a:buFont typeface="Wingdings 3" pitchFamily="18" charset="2"/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       ๑๘.๐๐ น. ผู้บริหารและร่วมงานเดินทางเข้าบริเวณงาน และรับประทานอาหาร (บุฟเฟต์)</a:t>
            </a:r>
          </a:p>
          <a:p>
            <a:pPr marL="514350" indent="-514350" eaLnBrk="1" hangingPunct="1">
              <a:buNone/>
            </a:pP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214290"/>
            <a:ext cx="8572560" cy="6153150"/>
          </a:xfrm>
        </p:spPr>
        <p:txBody>
          <a:bodyPr>
            <a:norm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th-TH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เวลา	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๑๙.๐๐ น.  เริ่มพิธีการในการสร้างความภาคภูมิใจให้กับผู้เกษียณ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		 	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การแสดงเปิดงาน (รพ.สระบุรีและ รพ.นครนายก เน้นการ</a:t>
            </a:r>
          </a:p>
          <a:p>
            <a:pPr>
              <a:buNone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แสดงที่สร้างความภูมิใจ และประทับใจแก่ผู้เกษียณ)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				-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พิธีกรขึ้นสู่เวที  (คุณกัน</a:t>
            </a:r>
            <a:r>
              <a:rPr lang="th-TH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ตินันท์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..................................)</a:t>
            </a: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				-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ฉาย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Slide 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Multivision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ผู้เกษียณ </a:t>
            </a:r>
            <a:r>
              <a:rPr lang="en-US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				-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เชิญผู้บริหาร และผู้ตรวจราชการ บนเวที  </a:t>
            </a:r>
            <a:r>
              <a:rPr lang="en-US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			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เชิญผู้เกษียณขึ้นสู่เวที ทีละจังหวัด โดยผ่านซุ้มธงแห่งความ                 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ภาคภูมิใจ</a:t>
            </a: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			-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ผู้บริหาร ( ๕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๘ ท่าน) มอบของที่ระลึก ถ่ายภาพ </a:t>
            </a:r>
          </a:p>
          <a:p>
            <a:pPr>
              <a:buNone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ทีละจังหวัด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และลงจากเวทีไปตั้งแถวหน้าเวที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-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เชิญผู้แทนผู้เกษียณ  ๑ ท่าน  (ผอ.รพ.บ้านหมี่) ขึ้นบนเวที </a:t>
            </a:r>
          </a:p>
          <a:p>
            <a:pPr>
              <a:buNone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เพื่อกล่าวความรู้สึก</a:t>
            </a:r>
          </a:p>
          <a:p>
            <a:pPr>
              <a:buNone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ผู้บริหาร(ประธาน)  กล่าวมุทิตาจิต แก่ผู้เกษียณ                 </a:t>
            </a:r>
          </a:p>
          <a:p>
            <a:pPr>
              <a:buNone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มอบดอกกุหลาบให้ผู้เกษียณ (มอบด้านล่างเวที)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			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	 -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ผู้เกษียณรับของที่ระลึก และถ่ายรูปตามอัธยาศัย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		</a:t>
            </a:r>
            <a:r>
              <a:rPr lang="th-TH" sz="1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(ใช้เวลาพิธีการประมาณไม่เกิน ๑  ชั่วโมง)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57224" y="5500702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๒๐.๐๐ 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๒๒.๐๐ น. การแสดง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ของจังหวัด (</a:t>
            </a:r>
            <a:r>
              <a:rPr lang="th-TH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อยูธ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ยา/ปทุมธานีสลับ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กับ การเล่น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กิจกรรม</a:t>
            </a:r>
          </a:p>
          <a:p>
            <a:pPr>
              <a:defRPr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ที่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ให้แต่ละจังหวัดมีส่วนร่วม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และสนุกสนาน 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๒๒.๐๐ 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น. 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ปิด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งาน  โดยผู้บริหาร (ประธาน)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72198" y="6417254"/>
            <a:ext cx="30003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** วงดนตรี กองทัพอากาศ</a:t>
            </a: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1135</Words>
  <Application>Microsoft Office PowerPoint</Application>
  <PresentationFormat>นำเสนอทางหน้าจอ (4:3)</PresentationFormat>
  <Paragraphs>171</Paragraphs>
  <Slides>14</Slides>
  <Notes>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6" baseType="lpstr">
      <vt:lpstr>ชุดรูปแบบของ Office</vt:lpstr>
      <vt:lpstr>งานนำเสนอ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พิธีแสดงมุทิตาจิตแก่ผู้เกษียณอายุราชการ  เขตสุขภาพที่ ๔ ประจำปี ๒๕๕๙</vt:lpstr>
      <vt:lpstr>ภารกิจงานมุทิตาจิต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User</cp:lastModifiedBy>
  <cp:revision>64</cp:revision>
  <dcterms:created xsi:type="dcterms:W3CDTF">2016-07-12T08:53:36Z</dcterms:created>
  <dcterms:modified xsi:type="dcterms:W3CDTF">2016-07-28T01:50:24Z</dcterms:modified>
</cp:coreProperties>
</file>