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notesMasterIdLst>
    <p:notesMasterId r:id="rId15"/>
  </p:notesMasterIdLst>
  <p:handoutMasterIdLst>
    <p:handoutMasterId r:id="rId16"/>
  </p:handoutMasterIdLst>
  <p:sldIdLst>
    <p:sldId id="273" r:id="rId2"/>
    <p:sldId id="392" r:id="rId3"/>
    <p:sldId id="393" r:id="rId4"/>
    <p:sldId id="394" r:id="rId5"/>
    <p:sldId id="390" r:id="rId6"/>
    <p:sldId id="388" r:id="rId7"/>
    <p:sldId id="395" r:id="rId8"/>
    <p:sldId id="399" r:id="rId9"/>
    <p:sldId id="396" r:id="rId10"/>
    <p:sldId id="397" r:id="rId11"/>
    <p:sldId id="398" r:id="rId12"/>
    <p:sldId id="400" r:id="rId13"/>
    <p:sldId id="401" r:id="rId14"/>
  </p:sldIdLst>
  <p:sldSz cx="9144000" cy="6858000" type="screen4x3"/>
  <p:notesSz cx="6670675" cy="9929813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ngsana New" charset="-3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3BF14C"/>
    <a:srgbClr val="0000FF"/>
    <a:srgbClr val="FFFF00"/>
    <a:srgbClr val="FFFF99"/>
    <a:srgbClr val="EAF4CA"/>
    <a:srgbClr val="95FB8D"/>
  </p:clrMru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ลักษณะชุดรูปแบบ 2 - เน้น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ลักษณะชุดรูปแบบ 1 - เน้น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929F9F4-4A8F-4326-A1B4-22849713DDAB}" styleName="ลักษณะสีเข้ม 1 - เน้น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38" autoAdjust="0"/>
  </p:normalViewPr>
  <p:slideViewPr>
    <p:cSldViewPr>
      <p:cViewPr>
        <p:scale>
          <a:sx n="66" d="100"/>
          <a:sy n="66" d="100"/>
        </p:scale>
        <p:origin x="-2934" y="-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0445A-747E-470A-B55F-1BFF65785721}" type="doc">
      <dgm:prSet loTypeId="urn:microsoft.com/office/officeart/2005/8/layout/radial6" loCatId="cycl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A1E24080-6AD9-4D7C-9BEB-27965DC29A15}">
      <dgm:prSet phldrT="[ข้อความ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2400" b="1" smtClean="0">
              <a:latin typeface="Tahoma" pitchFamily="34" charset="0"/>
              <a:ea typeface="Tahoma" pitchFamily="34" charset="0"/>
              <a:cs typeface="Tahoma" pitchFamily="34" charset="0"/>
            </a:rPr>
            <a:t>เข็มมุ่ง</a:t>
          </a:r>
          <a:endParaRPr lang="th-TH" sz="2400" b="1" dirty="0" smtClean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DB9E53B-872C-418D-92EB-CB130CB4A680}" type="parTrans" cxnId="{6F7EC87A-3EFD-4EFB-907A-A1E8DBC19410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8A79976-A51C-4A68-86D3-D2CBCC0FE197}" type="sibTrans" cxnId="{6F7EC87A-3EFD-4EFB-907A-A1E8DBC19410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002F1D4-0557-4148-B210-60DCF60ADAC1}">
      <dgm:prSet phldrT="[ข้อความ]" custT="1"/>
      <dgm:spPr/>
      <dgm:t>
        <a:bodyPr/>
        <a:lstStyle/>
        <a:p>
          <a:r>
            <a:rPr lang="en-US" sz="1400" b="1" smtClean="0">
              <a:latin typeface="Tahoma" pitchFamily="34" charset="0"/>
              <a:ea typeface="Tahoma" pitchFamily="34" charset="0"/>
              <a:cs typeface="Tahoma" pitchFamily="34" charset="0"/>
            </a:rPr>
            <a:t>PCC</a:t>
          </a:r>
        </a:p>
        <a:p>
          <a:r>
            <a:rPr lang="en-US" sz="1400" b="1" smtClean="0">
              <a:latin typeface="Tahoma" pitchFamily="34" charset="0"/>
              <a:ea typeface="Tahoma" pitchFamily="34" charset="0"/>
              <a:cs typeface="Tahoma" pitchFamily="34" charset="0"/>
            </a:rPr>
            <a:t>LTC</a:t>
          </a:r>
          <a:endParaRPr lang="th-TH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462B71F-B086-4AF7-8D96-111ECA5F8A6A}" type="parTrans" cxnId="{C3651DEC-9D22-4F1D-932C-B9BE7D230306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EC0AB60-B204-4DBB-96CD-CBF9F4DCEAF9}" type="sibTrans" cxnId="{C3651DEC-9D22-4F1D-932C-B9BE7D230306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EB47E50-30C6-4935-8490-4B639D6A247A}">
      <dgm:prSet phldrT="[ข้อความ]" custT="1"/>
      <dgm:spPr/>
      <dgm:t>
        <a:bodyPr/>
        <a:lstStyle/>
        <a:p>
          <a:r>
            <a:rPr lang="th-TH" sz="14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เด็กอ้วน</a:t>
          </a:r>
          <a:endParaRPr lang="th-TH" sz="1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6DF32E8-FEE5-4406-A965-20DB13169E68}" type="parTrans" cxnId="{362A8602-F3D7-4CE8-9A43-48171B450E83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D0448FE-58BA-4546-A26C-1936D7BE41C8}" type="sibTrans" cxnId="{362A8602-F3D7-4CE8-9A43-48171B450E83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F852512-71AF-48F3-A8F2-013BCA896063}">
      <dgm:prSet phldrT="[ข้อความ]" custT="1"/>
      <dgm:spPr/>
      <dgm:t>
        <a:bodyPr/>
        <a:lstStyle/>
        <a:p>
          <a:r>
            <a:rPr lang="th-TH" sz="1400" b="1" smtClean="0">
              <a:latin typeface="Tahoma" pitchFamily="34" charset="0"/>
              <a:ea typeface="Tahoma" pitchFamily="34" charset="0"/>
              <a:cs typeface="Tahoma" pitchFamily="34" charset="0"/>
            </a:rPr>
            <a:t>ยาเสพติด</a:t>
          </a:r>
          <a:endParaRPr lang="th-TH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853A627-D9A9-4351-8091-CBE5CE7EFFF5}" type="parTrans" cxnId="{69447D32-37A3-4FDA-B0B1-B407095E9D29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279B031-677D-4E14-8872-CF80F56B08C7}" type="sibTrans" cxnId="{69447D32-37A3-4FDA-B0B1-B407095E9D29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4256D98-80CE-4CF5-9DBA-91DF6C4164F5}">
      <dgm:prSet phldrT="[ข้อความ]" custT="1"/>
      <dgm:spPr/>
      <dgm:t>
        <a:bodyPr/>
        <a:lstStyle/>
        <a:p>
          <a:r>
            <a:rPr lang="en-US" sz="1400" b="1" smtClean="0">
              <a:latin typeface="Tahoma" pitchFamily="34" charset="0"/>
              <a:ea typeface="Tahoma" pitchFamily="34" charset="0"/>
              <a:cs typeface="Tahoma" pitchFamily="34" charset="0"/>
            </a:rPr>
            <a:t>NCD</a:t>
          </a:r>
          <a:endParaRPr lang="th-TH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E1569EC-C6ED-48B2-BD5C-E9D2F7149C26}" type="parTrans" cxnId="{9F724850-5E7C-43B4-80CE-EFA7014776FC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F9F2945-B07D-4383-A9CB-091DC50BD0A6}" type="sibTrans" cxnId="{9F724850-5E7C-43B4-80CE-EFA7014776FC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AA56ADE-150F-4207-85F4-265D7FD6BAFE}">
      <dgm:prSet phldrT="[ข้อความ]" custT="1"/>
      <dgm:spPr/>
      <dgm:t>
        <a:bodyPr/>
        <a:lstStyle/>
        <a:p>
          <a:r>
            <a:rPr lang="en-US" sz="1400" b="1" smtClean="0">
              <a:latin typeface="Tahoma" pitchFamily="34" charset="0"/>
              <a:ea typeface="Tahoma" pitchFamily="34" charset="0"/>
              <a:cs typeface="Tahoma" pitchFamily="34" charset="0"/>
            </a:rPr>
            <a:t>RTI</a:t>
          </a:r>
          <a:endParaRPr lang="th-TH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766B510-8B43-449C-8799-3C2BB54AAEAA}" type="parTrans" cxnId="{9F433EFE-8222-47EA-B030-514B64F02B9A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342F9A6-C6D9-46C5-ABFA-373264EC22A7}" type="sibTrans" cxnId="{9F433EFE-8222-47EA-B030-514B64F02B9A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19E9A9A-2830-4EFF-AEC7-DD7D6A0C9C06}">
      <dgm:prSet phldrT="[ข้อความ]" custT="1"/>
      <dgm:spPr/>
      <dgm:t>
        <a:bodyPr/>
        <a:lstStyle/>
        <a:p>
          <a:r>
            <a:rPr lang="th-TH" sz="1200" b="1" smtClean="0">
              <a:latin typeface="Tahoma" pitchFamily="34" charset="0"/>
              <a:ea typeface="Tahoma" pitchFamily="34" charset="0"/>
              <a:cs typeface="Tahoma" pitchFamily="34" charset="0"/>
            </a:rPr>
            <a:t>อาหารปลอดภัย</a:t>
          </a:r>
          <a:endParaRPr lang="th-TH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AD88D6A-6F11-4E9B-B3EA-2125D520D8C2}" type="parTrans" cxnId="{5CF06424-4419-4698-B4BB-4AEF7FA0E600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8961D2A-8162-41A7-8352-FBF841F9263F}" type="sibTrans" cxnId="{5CF06424-4419-4698-B4BB-4AEF7FA0E600}">
      <dgm:prSet/>
      <dgm:spPr/>
      <dgm:t>
        <a:bodyPr/>
        <a:lstStyle/>
        <a:p>
          <a:endParaRPr lang="th-TH" sz="2000" b="1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4E5E351-580C-4E9D-A5FC-C1EA72DADEB0}" type="pres">
      <dgm:prSet presAssocID="{D780445A-747E-470A-B55F-1BFF6578572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57D1404-E0AD-4299-9E1D-6C25587F1DB7}" type="pres">
      <dgm:prSet presAssocID="{A1E24080-6AD9-4D7C-9BEB-27965DC29A15}" presName="centerShape" presStyleLbl="node0" presStyleIdx="0" presStyleCnt="1" custScaleX="106466"/>
      <dgm:spPr/>
      <dgm:t>
        <a:bodyPr/>
        <a:lstStyle/>
        <a:p>
          <a:endParaRPr lang="th-TH"/>
        </a:p>
      </dgm:t>
    </dgm:pt>
    <dgm:pt modelId="{2071653E-F03A-497D-AC7E-EA248923E6B6}" type="pres">
      <dgm:prSet presAssocID="{F002F1D4-0557-4148-B210-60DCF60ADAC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720661-3BFE-4D0D-8BCE-4177C6DDCE91}" type="pres">
      <dgm:prSet presAssocID="{F002F1D4-0557-4148-B210-60DCF60ADAC1}" presName="dummy" presStyleCnt="0"/>
      <dgm:spPr/>
      <dgm:t>
        <a:bodyPr/>
        <a:lstStyle/>
        <a:p>
          <a:endParaRPr lang="th-TH"/>
        </a:p>
      </dgm:t>
    </dgm:pt>
    <dgm:pt modelId="{83D12E4A-FD6C-442E-8DAA-59E623FF83BE}" type="pres">
      <dgm:prSet presAssocID="{5EC0AB60-B204-4DBB-96CD-CBF9F4DCEAF9}" presName="sibTrans" presStyleLbl="sibTrans2D1" presStyleIdx="0" presStyleCnt="6"/>
      <dgm:spPr/>
      <dgm:t>
        <a:bodyPr/>
        <a:lstStyle/>
        <a:p>
          <a:endParaRPr lang="th-TH"/>
        </a:p>
      </dgm:t>
    </dgm:pt>
    <dgm:pt modelId="{B2972571-EEB3-465B-8F69-B0D2AB111920}" type="pres">
      <dgm:prSet presAssocID="{CEB47E50-30C6-4935-8490-4B639D6A247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985837F-E03E-4B76-A964-B22356611027}" type="pres">
      <dgm:prSet presAssocID="{CEB47E50-30C6-4935-8490-4B639D6A247A}" presName="dummy" presStyleCnt="0"/>
      <dgm:spPr/>
      <dgm:t>
        <a:bodyPr/>
        <a:lstStyle/>
        <a:p>
          <a:endParaRPr lang="th-TH"/>
        </a:p>
      </dgm:t>
    </dgm:pt>
    <dgm:pt modelId="{3516AD19-3516-46A0-B192-823F9220F1EB}" type="pres">
      <dgm:prSet presAssocID="{4D0448FE-58BA-4546-A26C-1936D7BE41C8}" presName="sibTrans" presStyleLbl="sibTrans2D1" presStyleIdx="1" presStyleCnt="6"/>
      <dgm:spPr/>
      <dgm:t>
        <a:bodyPr/>
        <a:lstStyle/>
        <a:p>
          <a:endParaRPr lang="th-TH"/>
        </a:p>
      </dgm:t>
    </dgm:pt>
    <dgm:pt modelId="{428FD7B9-698C-412D-94A8-D6DC0C0F9AC7}" type="pres">
      <dgm:prSet presAssocID="{3F852512-71AF-48F3-A8F2-013BCA89606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E118D36-C04D-4A16-A6C3-BDF370496F0E}" type="pres">
      <dgm:prSet presAssocID="{3F852512-71AF-48F3-A8F2-013BCA896063}" presName="dummy" presStyleCnt="0"/>
      <dgm:spPr/>
      <dgm:t>
        <a:bodyPr/>
        <a:lstStyle/>
        <a:p>
          <a:endParaRPr lang="th-TH"/>
        </a:p>
      </dgm:t>
    </dgm:pt>
    <dgm:pt modelId="{59388E1E-5C93-4738-9D12-5D404C8C906D}" type="pres">
      <dgm:prSet presAssocID="{9279B031-677D-4E14-8872-CF80F56B08C7}" presName="sibTrans" presStyleLbl="sibTrans2D1" presStyleIdx="2" presStyleCnt="6"/>
      <dgm:spPr/>
      <dgm:t>
        <a:bodyPr/>
        <a:lstStyle/>
        <a:p>
          <a:endParaRPr lang="th-TH"/>
        </a:p>
      </dgm:t>
    </dgm:pt>
    <dgm:pt modelId="{AAE4ACC0-1E73-4711-8935-6D60848494A5}" type="pres">
      <dgm:prSet presAssocID="{44256D98-80CE-4CF5-9DBA-91DF6C4164F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1BBD417-F294-4E0E-914A-66172F1BB822}" type="pres">
      <dgm:prSet presAssocID="{44256D98-80CE-4CF5-9DBA-91DF6C4164F5}" presName="dummy" presStyleCnt="0"/>
      <dgm:spPr/>
      <dgm:t>
        <a:bodyPr/>
        <a:lstStyle/>
        <a:p>
          <a:endParaRPr lang="th-TH"/>
        </a:p>
      </dgm:t>
    </dgm:pt>
    <dgm:pt modelId="{7F5F6364-3084-47D9-96B4-E66A9813C89F}" type="pres">
      <dgm:prSet presAssocID="{5F9F2945-B07D-4383-A9CB-091DC50BD0A6}" presName="sibTrans" presStyleLbl="sibTrans2D1" presStyleIdx="3" presStyleCnt="6" custScaleX="99792" custScaleY="103557"/>
      <dgm:spPr/>
      <dgm:t>
        <a:bodyPr/>
        <a:lstStyle/>
        <a:p>
          <a:endParaRPr lang="th-TH"/>
        </a:p>
      </dgm:t>
    </dgm:pt>
    <dgm:pt modelId="{7F8389C0-1A80-475B-A0D0-CC1AD71C4573}" type="pres">
      <dgm:prSet presAssocID="{EAA56ADE-150F-4207-85F4-265D7FD6BAF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ABEEE5-6827-4A2D-A35F-7A33761F16E3}" type="pres">
      <dgm:prSet presAssocID="{EAA56ADE-150F-4207-85F4-265D7FD6BAFE}" presName="dummy" presStyleCnt="0"/>
      <dgm:spPr/>
      <dgm:t>
        <a:bodyPr/>
        <a:lstStyle/>
        <a:p>
          <a:endParaRPr lang="th-TH"/>
        </a:p>
      </dgm:t>
    </dgm:pt>
    <dgm:pt modelId="{D757AEE9-2D03-42E8-A5ED-0E004D990F22}" type="pres">
      <dgm:prSet presAssocID="{3342F9A6-C6D9-46C5-ABFA-373264EC22A7}" presName="sibTrans" presStyleLbl="sibTrans2D1" presStyleIdx="4" presStyleCnt="6"/>
      <dgm:spPr/>
      <dgm:t>
        <a:bodyPr/>
        <a:lstStyle/>
        <a:p>
          <a:endParaRPr lang="th-TH"/>
        </a:p>
      </dgm:t>
    </dgm:pt>
    <dgm:pt modelId="{A3F001E0-AFF2-41E6-B24F-A547EEE15336}" type="pres">
      <dgm:prSet presAssocID="{319E9A9A-2830-4EFF-AEC7-DD7D6A0C9C0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03C1D9D-82AB-4145-B9B0-72E335F831D1}" type="pres">
      <dgm:prSet presAssocID="{319E9A9A-2830-4EFF-AEC7-DD7D6A0C9C06}" presName="dummy" presStyleCnt="0"/>
      <dgm:spPr/>
      <dgm:t>
        <a:bodyPr/>
        <a:lstStyle/>
        <a:p>
          <a:endParaRPr lang="th-TH"/>
        </a:p>
      </dgm:t>
    </dgm:pt>
    <dgm:pt modelId="{79A1CB24-1794-417D-BCCF-2DC029F8A54A}" type="pres">
      <dgm:prSet presAssocID="{28961D2A-8162-41A7-8352-FBF841F9263F}" presName="sibTrans" presStyleLbl="sibTrans2D1" presStyleIdx="5" presStyleCnt="6"/>
      <dgm:spPr/>
      <dgm:t>
        <a:bodyPr/>
        <a:lstStyle/>
        <a:p>
          <a:endParaRPr lang="th-TH"/>
        </a:p>
      </dgm:t>
    </dgm:pt>
  </dgm:ptLst>
  <dgm:cxnLst>
    <dgm:cxn modelId="{ED6ED9DA-684A-4980-AA9A-32D5A4E7D32D}" type="presOf" srcId="{319E9A9A-2830-4EFF-AEC7-DD7D6A0C9C06}" destId="{A3F001E0-AFF2-41E6-B24F-A547EEE15336}" srcOrd="0" destOrd="0" presId="urn:microsoft.com/office/officeart/2005/8/layout/radial6"/>
    <dgm:cxn modelId="{362A8602-F3D7-4CE8-9A43-48171B450E83}" srcId="{A1E24080-6AD9-4D7C-9BEB-27965DC29A15}" destId="{CEB47E50-30C6-4935-8490-4B639D6A247A}" srcOrd="1" destOrd="0" parTransId="{16DF32E8-FEE5-4406-A965-20DB13169E68}" sibTransId="{4D0448FE-58BA-4546-A26C-1936D7BE41C8}"/>
    <dgm:cxn modelId="{C3651DEC-9D22-4F1D-932C-B9BE7D230306}" srcId="{A1E24080-6AD9-4D7C-9BEB-27965DC29A15}" destId="{F002F1D4-0557-4148-B210-60DCF60ADAC1}" srcOrd="0" destOrd="0" parTransId="{5462B71F-B086-4AF7-8D96-111ECA5F8A6A}" sibTransId="{5EC0AB60-B204-4DBB-96CD-CBF9F4DCEAF9}"/>
    <dgm:cxn modelId="{71B1FC7C-406B-4A62-8549-1C0A13311E54}" type="presOf" srcId="{3342F9A6-C6D9-46C5-ABFA-373264EC22A7}" destId="{D757AEE9-2D03-42E8-A5ED-0E004D990F22}" srcOrd="0" destOrd="0" presId="urn:microsoft.com/office/officeart/2005/8/layout/radial6"/>
    <dgm:cxn modelId="{4B506134-B684-436C-ABB2-C258F6803337}" type="presOf" srcId="{5EC0AB60-B204-4DBB-96CD-CBF9F4DCEAF9}" destId="{83D12E4A-FD6C-442E-8DAA-59E623FF83BE}" srcOrd="0" destOrd="0" presId="urn:microsoft.com/office/officeart/2005/8/layout/radial6"/>
    <dgm:cxn modelId="{6F7EC87A-3EFD-4EFB-907A-A1E8DBC19410}" srcId="{D780445A-747E-470A-B55F-1BFF65785721}" destId="{A1E24080-6AD9-4D7C-9BEB-27965DC29A15}" srcOrd="0" destOrd="0" parTransId="{2DB9E53B-872C-418D-92EB-CB130CB4A680}" sibTransId="{48A79976-A51C-4A68-86D3-D2CBCC0FE197}"/>
    <dgm:cxn modelId="{4AE52312-B240-4CE2-8904-17565F04E055}" type="presOf" srcId="{44256D98-80CE-4CF5-9DBA-91DF6C4164F5}" destId="{AAE4ACC0-1E73-4711-8935-6D60848494A5}" srcOrd="0" destOrd="0" presId="urn:microsoft.com/office/officeart/2005/8/layout/radial6"/>
    <dgm:cxn modelId="{009523DF-12D0-456C-A47B-85009F1378D4}" type="presOf" srcId="{28961D2A-8162-41A7-8352-FBF841F9263F}" destId="{79A1CB24-1794-417D-BCCF-2DC029F8A54A}" srcOrd="0" destOrd="0" presId="urn:microsoft.com/office/officeart/2005/8/layout/radial6"/>
    <dgm:cxn modelId="{F7EEA987-457C-4A77-8D40-36C2BB442724}" type="presOf" srcId="{CEB47E50-30C6-4935-8490-4B639D6A247A}" destId="{B2972571-EEB3-465B-8F69-B0D2AB111920}" srcOrd="0" destOrd="0" presId="urn:microsoft.com/office/officeart/2005/8/layout/radial6"/>
    <dgm:cxn modelId="{6C5FE1C0-3368-4023-AC74-CDF3D7975782}" type="presOf" srcId="{3F852512-71AF-48F3-A8F2-013BCA896063}" destId="{428FD7B9-698C-412D-94A8-D6DC0C0F9AC7}" srcOrd="0" destOrd="0" presId="urn:microsoft.com/office/officeart/2005/8/layout/radial6"/>
    <dgm:cxn modelId="{69447D32-37A3-4FDA-B0B1-B407095E9D29}" srcId="{A1E24080-6AD9-4D7C-9BEB-27965DC29A15}" destId="{3F852512-71AF-48F3-A8F2-013BCA896063}" srcOrd="2" destOrd="0" parTransId="{2853A627-D9A9-4351-8091-CBE5CE7EFFF5}" sibTransId="{9279B031-677D-4E14-8872-CF80F56B08C7}"/>
    <dgm:cxn modelId="{5CF06424-4419-4698-B4BB-4AEF7FA0E600}" srcId="{A1E24080-6AD9-4D7C-9BEB-27965DC29A15}" destId="{319E9A9A-2830-4EFF-AEC7-DD7D6A0C9C06}" srcOrd="5" destOrd="0" parTransId="{BAD88D6A-6F11-4E9B-B3EA-2125D520D8C2}" sibTransId="{28961D2A-8162-41A7-8352-FBF841F9263F}"/>
    <dgm:cxn modelId="{9F724850-5E7C-43B4-80CE-EFA7014776FC}" srcId="{A1E24080-6AD9-4D7C-9BEB-27965DC29A15}" destId="{44256D98-80CE-4CF5-9DBA-91DF6C4164F5}" srcOrd="3" destOrd="0" parTransId="{3E1569EC-C6ED-48B2-BD5C-E9D2F7149C26}" sibTransId="{5F9F2945-B07D-4383-A9CB-091DC50BD0A6}"/>
    <dgm:cxn modelId="{C2B7BAFE-299D-4A89-B0AD-606F62D2FC48}" type="presOf" srcId="{5F9F2945-B07D-4383-A9CB-091DC50BD0A6}" destId="{7F5F6364-3084-47D9-96B4-E66A9813C89F}" srcOrd="0" destOrd="0" presId="urn:microsoft.com/office/officeart/2005/8/layout/radial6"/>
    <dgm:cxn modelId="{2EEC4200-EFB8-4C1E-B144-9BAB6BEC0200}" type="presOf" srcId="{4D0448FE-58BA-4546-A26C-1936D7BE41C8}" destId="{3516AD19-3516-46A0-B192-823F9220F1EB}" srcOrd="0" destOrd="0" presId="urn:microsoft.com/office/officeart/2005/8/layout/radial6"/>
    <dgm:cxn modelId="{907E7424-12ED-40EF-B5CE-27E6CB6E5A5B}" type="presOf" srcId="{F002F1D4-0557-4148-B210-60DCF60ADAC1}" destId="{2071653E-F03A-497D-AC7E-EA248923E6B6}" srcOrd="0" destOrd="0" presId="urn:microsoft.com/office/officeart/2005/8/layout/radial6"/>
    <dgm:cxn modelId="{5AC55845-34CB-4252-AFE9-D25F22557A3F}" type="presOf" srcId="{9279B031-677D-4E14-8872-CF80F56B08C7}" destId="{59388E1E-5C93-4738-9D12-5D404C8C906D}" srcOrd="0" destOrd="0" presId="urn:microsoft.com/office/officeart/2005/8/layout/radial6"/>
    <dgm:cxn modelId="{9F433EFE-8222-47EA-B030-514B64F02B9A}" srcId="{A1E24080-6AD9-4D7C-9BEB-27965DC29A15}" destId="{EAA56ADE-150F-4207-85F4-265D7FD6BAFE}" srcOrd="4" destOrd="0" parTransId="{D766B510-8B43-449C-8799-3C2BB54AAEAA}" sibTransId="{3342F9A6-C6D9-46C5-ABFA-373264EC22A7}"/>
    <dgm:cxn modelId="{F799A032-BB84-4D19-AF91-216F95A25199}" type="presOf" srcId="{EAA56ADE-150F-4207-85F4-265D7FD6BAFE}" destId="{7F8389C0-1A80-475B-A0D0-CC1AD71C4573}" srcOrd="0" destOrd="0" presId="urn:microsoft.com/office/officeart/2005/8/layout/radial6"/>
    <dgm:cxn modelId="{7A4F7248-1D80-4B82-BEC4-B119B370881F}" type="presOf" srcId="{D780445A-747E-470A-B55F-1BFF65785721}" destId="{34E5E351-580C-4E9D-A5FC-C1EA72DADEB0}" srcOrd="0" destOrd="0" presId="urn:microsoft.com/office/officeart/2005/8/layout/radial6"/>
    <dgm:cxn modelId="{D6CBC67B-FF48-4778-A082-287AB2E7E13A}" type="presOf" srcId="{A1E24080-6AD9-4D7C-9BEB-27965DC29A15}" destId="{A57D1404-E0AD-4299-9E1D-6C25587F1DB7}" srcOrd="0" destOrd="0" presId="urn:microsoft.com/office/officeart/2005/8/layout/radial6"/>
    <dgm:cxn modelId="{A8059673-9C88-4272-AA92-5D1217ACFA71}" type="presParOf" srcId="{34E5E351-580C-4E9D-A5FC-C1EA72DADEB0}" destId="{A57D1404-E0AD-4299-9E1D-6C25587F1DB7}" srcOrd="0" destOrd="0" presId="urn:microsoft.com/office/officeart/2005/8/layout/radial6"/>
    <dgm:cxn modelId="{4AB79CA4-6667-401E-9D76-C16B75CA5AE2}" type="presParOf" srcId="{34E5E351-580C-4E9D-A5FC-C1EA72DADEB0}" destId="{2071653E-F03A-497D-AC7E-EA248923E6B6}" srcOrd="1" destOrd="0" presId="urn:microsoft.com/office/officeart/2005/8/layout/radial6"/>
    <dgm:cxn modelId="{6ECD0186-0D95-4110-9F8A-434191A721B0}" type="presParOf" srcId="{34E5E351-580C-4E9D-A5FC-C1EA72DADEB0}" destId="{49720661-3BFE-4D0D-8BCE-4177C6DDCE91}" srcOrd="2" destOrd="0" presId="urn:microsoft.com/office/officeart/2005/8/layout/radial6"/>
    <dgm:cxn modelId="{892D720F-BFAD-41F0-98A2-8B4E8C606D8F}" type="presParOf" srcId="{34E5E351-580C-4E9D-A5FC-C1EA72DADEB0}" destId="{83D12E4A-FD6C-442E-8DAA-59E623FF83BE}" srcOrd="3" destOrd="0" presId="urn:microsoft.com/office/officeart/2005/8/layout/radial6"/>
    <dgm:cxn modelId="{E253905F-AAC6-442B-AB7A-F00AF0E0E008}" type="presParOf" srcId="{34E5E351-580C-4E9D-A5FC-C1EA72DADEB0}" destId="{B2972571-EEB3-465B-8F69-B0D2AB111920}" srcOrd="4" destOrd="0" presId="urn:microsoft.com/office/officeart/2005/8/layout/radial6"/>
    <dgm:cxn modelId="{604705E1-5497-4D62-A2B2-7C1554768A27}" type="presParOf" srcId="{34E5E351-580C-4E9D-A5FC-C1EA72DADEB0}" destId="{1985837F-E03E-4B76-A964-B22356611027}" srcOrd="5" destOrd="0" presId="urn:microsoft.com/office/officeart/2005/8/layout/radial6"/>
    <dgm:cxn modelId="{00B2E84C-990A-47CA-B128-88BF3BC79215}" type="presParOf" srcId="{34E5E351-580C-4E9D-A5FC-C1EA72DADEB0}" destId="{3516AD19-3516-46A0-B192-823F9220F1EB}" srcOrd="6" destOrd="0" presId="urn:microsoft.com/office/officeart/2005/8/layout/radial6"/>
    <dgm:cxn modelId="{CCE029C6-D201-4DE2-8D92-88E7F40788B2}" type="presParOf" srcId="{34E5E351-580C-4E9D-A5FC-C1EA72DADEB0}" destId="{428FD7B9-698C-412D-94A8-D6DC0C0F9AC7}" srcOrd="7" destOrd="0" presId="urn:microsoft.com/office/officeart/2005/8/layout/radial6"/>
    <dgm:cxn modelId="{F648DE21-5E59-495C-AF25-B722DF6DC912}" type="presParOf" srcId="{34E5E351-580C-4E9D-A5FC-C1EA72DADEB0}" destId="{3E118D36-C04D-4A16-A6C3-BDF370496F0E}" srcOrd="8" destOrd="0" presId="urn:microsoft.com/office/officeart/2005/8/layout/radial6"/>
    <dgm:cxn modelId="{32762C2D-A4F5-4F0F-8566-63E18F6449C6}" type="presParOf" srcId="{34E5E351-580C-4E9D-A5FC-C1EA72DADEB0}" destId="{59388E1E-5C93-4738-9D12-5D404C8C906D}" srcOrd="9" destOrd="0" presId="urn:microsoft.com/office/officeart/2005/8/layout/radial6"/>
    <dgm:cxn modelId="{4527283B-EAF5-41FC-978F-9A44D041C9B3}" type="presParOf" srcId="{34E5E351-580C-4E9D-A5FC-C1EA72DADEB0}" destId="{AAE4ACC0-1E73-4711-8935-6D60848494A5}" srcOrd="10" destOrd="0" presId="urn:microsoft.com/office/officeart/2005/8/layout/radial6"/>
    <dgm:cxn modelId="{3DCB1687-215A-453E-9005-6D323E9D1E71}" type="presParOf" srcId="{34E5E351-580C-4E9D-A5FC-C1EA72DADEB0}" destId="{B1BBD417-F294-4E0E-914A-66172F1BB822}" srcOrd="11" destOrd="0" presId="urn:microsoft.com/office/officeart/2005/8/layout/radial6"/>
    <dgm:cxn modelId="{D758F6D7-43C4-4E94-8A40-CF6EADD3BEC1}" type="presParOf" srcId="{34E5E351-580C-4E9D-A5FC-C1EA72DADEB0}" destId="{7F5F6364-3084-47D9-96B4-E66A9813C89F}" srcOrd="12" destOrd="0" presId="urn:microsoft.com/office/officeart/2005/8/layout/radial6"/>
    <dgm:cxn modelId="{5476227A-2807-4832-8AD9-B5A22A033005}" type="presParOf" srcId="{34E5E351-580C-4E9D-A5FC-C1EA72DADEB0}" destId="{7F8389C0-1A80-475B-A0D0-CC1AD71C4573}" srcOrd="13" destOrd="0" presId="urn:microsoft.com/office/officeart/2005/8/layout/radial6"/>
    <dgm:cxn modelId="{74788F9F-89DE-4F19-955C-107CF513FCF8}" type="presParOf" srcId="{34E5E351-580C-4E9D-A5FC-C1EA72DADEB0}" destId="{7AABEEE5-6827-4A2D-A35F-7A33761F16E3}" srcOrd="14" destOrd="0" presId="urn:microsoft.com/office/officeart/2005/8/layout/radial6"/>
    <dgm:cxn modelId="{D55C0C1B-B76D-400A-BAA7-F14E6750BF68}" type="presParOf" srcId="{34E5E351-580C-4E9D-A5FC-C1EA72DADEB0}" destId="{D757AEE9-2D03-42E8-A5ED-0E004D990F22}" srcOrd="15" destOrd="0" presId="urn:microsoft.com/office/officeart/2005/8/layout/radial6"/>
    <dgm:cxn modelId="{20723A3F-7CFF-43F4-90F5-B72016F36325}" type="presParOf" srcId="{34E5E351-580C-4E9D-A5FC-C1EA72DADEB0}" destId="{A3F001E0-AFF2-41E6-B24F-A547EEE15336}" srcOrd="16" destOrd="0" presId="urn:microsoft.com/office/officeart/2005/8/layout/radial6"/>
    <dgm:cxn modelId="{8FF11B49-2606-4721-896B-C22C8D483A98}" type="presParOf" srcId="{34E5E351-580C-4E9D-A5FC-C1EA72DADEB0}" destId="{B03C1D9D-82AB-4145-B9B0-72E335F831D1}" srcOrd="17" destOrd="0" presId="urn:microsoft.com/office/officeart/2005/8/layout/radial6"/>
    <dgm:cxn modelId="{0A3CBE19-DB9F-493F-89EC-9262958D9DDE}" type="presParOf" srcId="{34E5E351-580C-4E9D-A5FC-C1EA72DADEB0}" destId="{79A1CB24-1794-417D-BCCF-2DC029F8A54A}" srcOrd="18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E78A6-F051-47BE-A7FC-BB5201DFB23F}" type="datetimeFigureOut">
              <a:rPr lang="th-TH" smtClean="0"/>
              <a:pPr/>
              <a:t>21/09/60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A966-78E3-4461-8312-7C5EEF4328B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9083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80711E-0D6E-422C-A059-445BA5360D77}" type="datetimeFigureOut">
              <a:rPr lang="th-TH"/>
              <a:pPr>
                <a:defRPr/>
              </a:pPr>
              <a:t>21/09/60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h-TH" noProof="0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7175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  <a:endParaRPr lang="th-TH" noProof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DBC80F-EA64-4F9A-A59D-B0D67682FC4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815AF-FEA2-41E1-B894-38A4EF049C5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902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0" name="ชื่อเรื่องรอง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9" name="ตัวยึด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822244D-BB03-49A1-946C-BAEC212A1F82}" type="datetimeFigureOut">
              <a:rPr lang="th-TH" smtClean="0"/>
              <a:pPr>
                <a:defRPr/>
              </a:pPr>
              <a:t>21/09/60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6479BA-EF9B-42E3-81CF-507D98C24A23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B5FEDE-4509-4DD4-B01B-B9C7759C5BEB}" type="datetimeFigureOut">
              <a:rPr lang="th-TH" smtClean="0"/>
              <a:pPr>
                <a:defRPr/>
              </a:pPr>
              <a:t>21/09/60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909989-FEC3-49F9-B8FB-9B383986BB1B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B4F712-B368-4D06-93D8-8F9C09D6099A}" type="datetimeFigureOut">
              <a:rPr lang="th-TH" smtClean="0"/>
              <a:pPr>
                <a:defRPr/>
              </a:pPr>
              <a:t>21/09/60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B89D72-6211-43F3-99D8-7916DC2FABCD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2E516B-F0A0-4832-AAE1-AEBFA64AB207}" type="datetimeFigureOut">
              <a:rPr lang="th-TH" smtClean="0"/>
              <a:pPr>
                <a:defRPr/>
              </a:pPr>
              <a:t>21/09/60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0D38562-78DC-4C55-B49E-18691C2205D5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มุมมน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B59579-35F5-4596-9BF9-B3AA25F724F7}" type="datetimeFigureOut">
              <a:rPr lang="th-TH" smtClean="0"/>
              <a:pPr>
                <a:defRPr/>
              </a:pPr>
              <a:t>21/09/60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B9FDE12-CCE4-41C6-A70A-807835B09944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F453B5-2F0D-4624-BBA6-E6698B279277}" type="datetimeFigureOut">
              <a:rPr lang="th-TH" smtClean="0"/>
              <a:pPr>
                <a:defRPr/>
              </a:pPr>
              <a:t>21/09/60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D425452-F737-463B-993E-A8F786C4C2BA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FBAB4DE-2C7F-4644-94FC-AA63CEBE0485}" type="datetimeFigureOut">
              <a:rPr lang="th-TH" smtClean="0"/>
              <a:pPr>
                <a:defRPr/>
              </a:pPr>
              <a:t>21/09/60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EE604F-8A46-4D73-8018-801651902152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DEB6C44-B055-4E53-A863-FEE5015E889E}" type="datetimeFigureOut">
              <a:rPr lang="th-TH" smtClean="0"/>
              <a:pPr>
                <a:defRPr/>
              </a:pPr>
              <a:t>21/09/60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3BAA22-9039-49ED-AFDB-22E1B3726108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CB5283-12F8-4F95-83CE-AEE6BFFC5BB4}" type="datetimeFigureOut">
              <a:rPr lang="th-TH" smtClean="0"/>
              <a:pPr>
                <a:defRPr/>
              </a:pPr>
              <a:t>21/09/60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14BF20-DBFB-42B5-AB56-5FADA16FF6C3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9344EB-8C6C-45E9-8B73-55BBC909D789}" type="datetimeFigureOut">
              <a:rPr lang="th-TH" smtClean="0"/>
              <a:pPr>
                <a:defRPr/>
              </a:pPr>
              <a:t>21/09/60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D85099-D0EB-4176-81B9-20331A741CF9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มนมุมสี่เหลี่ยมหนึ่งมุม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30EF57-FCB1-41C5-825B-53C13ECEAD89}" type="datetimeFigureOut">
              <a:rPr lang="th-TH" smtClean="0"/>
              <a:pPr>
                <a:defRPr/>
              </a:pPr>
              <a:t>21/09/60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426173-B1CA-471B-841E-383837DFBB9F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ตัวยึดชื่อเรื่อง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ยึดวันที่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6090407D-0555-44A6-A04F-C24100C09214}" type="datetimeFigureOut">
              <a:rPr lang="th-TH" smtClean="0"/>
              <a:pPr>
                <a:defRPr/>
              </a:pPr>
              <a:t>21/09/60</a:t>
            </a:fld>
            <a:endParaRPr lang="th-TH"/>
          </a:p>
        </p:txBody>
      </p:sp>
      <p:sp>
        <p:nvSpPr>
          <p:cNvPr id="18" name="ตัวยึดท้ายกระดา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46D0E706-CD37-4B4E-9BAA-E7B9F0EB4D7C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828800"/>
          </a:xfrm>
        </p:spPr>
        <p:txBody>
          <a:bodyPr/>
          <a:lstStyle/>
          <a:p>
            <a:pPr algn="ctr"/>
            <a:r>
              <a:rPr lang="th-TH" dirty="0" smtClean="0">
                <a:solidFill>
                  <a:srgbClr val="0000FF"/>
                </a:solidFill>
              </a:rPr>
              <a:t>การจัดทำแผนปฏิบัติการด้านสาธารณสุข</a:t>
            </a:r>
            <a:br>
              <a:rPr lang="th-TH" dirty="0" smtClean="0">
                <a:solidFill>
                  <a:srgbClr val="0000FF"/>
                </a:solidFill>
              </a:rPr>
            </a:br>
            <a:r>
              <a:rPr lang="th-TH" dirty="0" smtClean="0">
                <a:solidFill>
                  <a:srgbClr val="0000FF"/>
                </a:solidFill>
              </a:rPr>
              <a:t>ปีงบประมาณ 2561</a:t>
            </a:r>
            <a:endParaRPr lang="th-TH" dirty="0">
              <a:solidFill>
                <a:srgbClr val="0000FF"/>
              </a:solidFill>
            </a:endParaRPr>
          </a:p>
        </p:txBody>
      </p:sp>
      <p:sp>
        <p:nvSpPr>
          <p:cNvPr id="11" name="ชื่อเรื่องรอง 10"/>
          <p:cNvSpPr>
            <a:spLocks noGrp="1"/>
          </p:cNvSpPr>
          <p:nvPr>
            <p:ph type="subTitle" idx="1"/>
          </p:nvPr>
        </p:nvSpPr>
        <p:spPr>
          <a:xfrm>
            <a:off x="785786" y="6500834"/>
            <a:ext cx="8058152" cy="285752"/>
          </a:xfrm>
        </p:spPr>
        <p:txBody>
          <a:bodyPr>
            <a:normAutofit fontScale="62500" lnSpcReduction="20000"/>
          </a:bodyPr>
          <a:lstStyle/>
          <a:p>
            <a:r>
              <a:rPr lang="th-TH" sz="2800" b="1" dirty="0" smtClean="0">
                <a:solidFill>
                  <a:srgbClr val="0000FF"/>
                </a:solidFill>
              </a:rPr>
              <a:t>สำนักงานสาธารณสุขจังหวัดสิงห์บุรี</a:t>
            </a:r>
            <a:endParaRPr lang="th-TH" sz="2800" b="1" dirty="0">
              <a:solidFill>
                <a:srgbClr val="0000FF"/>
              </a:solidFill>
            </a:endParaRPr>
          </a:p>
        </p:txBody>
      </p:sp>
      <p:pic>
        <p:nvPicPr>
          <p:cNvPr id="29700" name="Picture 4" descr="https://3.bp.blogspot.com/-5MJRh_nkaWQ/Ub9D67epmrI/AAAAAAAACDE/fokIcww0rTo/s640/%E0%B8%94%E0%B8%AD%E0%B8%81%E0%B8%81%E0%B8%B8%E0%B8%AB%E0%B8%A5%E0%B8%B2%E0%B8%9A%E0%B8%99%E0%B9%89%E0%B8%B3%E0%B9%84%E0%B8%AB%E0%B8%A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643314"/>
            <a:ext cx="5500726" cy="26253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 l="12500" t="12500" r="25000" b="9027"/>
          <a:stretch>
            <a:fillRect/>
          </a:stretch>
        </p:blipFill>
        <p:spPr bwMode="auto">
          <a:xfrm>
            <a:off x="-32" y="214290"/>
            <a:ext cx="9204755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14000"/>
          </a:blip>
          <a:srcRect l="12109" t="11805" r="25000" b="12500"/>
          <a:stretch>
            <a:fillRect/>
          </a:stretch>
        </p:blipFill>
        <p:spPr bwMode="auto">
          <a:xfrm>
            <a:off x="142844" y="214290"/>
            <a:ext cx="892975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17000"/>
          </a:blip>
          <a:srcRect l="12109" t="11111" r="24609" b="8333"/>
          <a:stretch>
            <a:fillRect/>
          </a:stretch>
        </p:blipFill>
        <p:spPr bwMode="auto">
          <a:xfrm>
            <a:off x="-32" y="0"/>
            <a:ext cx="90725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4500562" y="4500570"/>
            <a:ext cx="37000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h-TH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ขอบคุณครับ</a:t>
            </a:r>
            <a:endParaRPr lang="th-TH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0" name="AutoShape 2" descr="ผลการค้นหารูปภาพสำหรับ รูปดอกไม้สว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176" name="Picture 8" descr="ผลการค้นหารูปภาพสำหรับ รูปดอกไม้สว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519361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90872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วิสัยทัศน์: </a:t>
            </a:r>
            <a:endParaRPr lang="th-TH" sz="40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</a:t>
            </a:r>
            <a:r>
              <a:rPr lang="th-TH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สาธารณสุขจังหวัด</a:t>
            </a:r>
            <a:r>
              <a:rPr lang="th-TH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สิงห์บุรี</a:t>
            </a:r>
            <a:endParaRPr lang="en-US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2564904"/>
            <a:ext cx="8568952" cy="1877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th-TH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เป็นองค์กรบริหารจัดการระบบสุขภาพต้นแบบ</a:t>
            </a:r>
            <a:endParaRPr lang="en-US" sz="28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สถานบริการได้คุณภาพมาตรฐาน</a:t>
            </a:r>
            <a:endParaRPr lang="en-US" sz="28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บุคลากรมีสมรรถนะและความสุข</a:t>
            </a:r>
            <a:endParaRPr lang="en-US" sz="28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sz="2800" b="1" dirty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ประชาชนมีสุขภาวะ</a:t>
            </a:r>
            <a:r>
              <a:rPr lang="th-TH" sz="28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endParaRPr lang="en-US" sz="2800" b="1" dirty="0">
              <a:solidFill>
                <a:srgbClr val="0066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สี่เหลี่ยมผืนผ้ามุมมน 11"/>
          <p:cNvSpPr/>
          <p:nvPr/>
        </p:nvSpPr>
        <p:spPr>
          <a:xfrm>
            <a:off x="357158" y="5357826"/>
            <a:ext cx="8429684" cy="7858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th-TH" sz="2800" b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อัต</a:t>
            </a: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ลักษณ์ </a:t>
            </a:r>
            <a:r>
              <a:rPr lang="en-US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</a:t>
            </a:r>
            <a:r>
              <a:rPr lang="th-TH" sz="28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ซื่อสัตย์  สามัคคี  คุณธรรม</a:t>
            </a:r>
            <a:endParaRPr lang="th-TH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64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214282" y="285728"/>
            <a:ext cx="4320480" cy="43396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พันธ</a:t>
            </a:r>
            <a:r>
              <a:rPr lang="th-TH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กิจ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342900" indent="-342900">
              <a:buAutoNum type="arabicPeriod"/>
            </a:pP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จัดทำ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แผนยุทธศาสตร์ด้าน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สุขภาพ</a:t>
            </a:r>
          </a:p>
          <a:p>
            <a:pPr marL="342900" indent="-342900"/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ของจังหวัด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ประสานการพัฒนาระบบบริการ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สุขภาพ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ผสมผสาน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แบบองค์รวม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ทั้งการ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รักษาพยาบาล ส่งเสริม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สุขภาพ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ป้องกัน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ควบคุม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โรค 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ฟื้นฟูสุขภาพ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คุ้มครอง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ผู้บริโภค</a:t>
            </a:r>
          </a:p>
          <a:p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กำกับ ดูแล ประเมินผลและสนับสนุน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ปฏิบัติงาน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ของหน่วยงาน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สาธารณสุข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จัดบริการสุขภาพที่ได้คุณภาพมาตรฐาน </a:t>
            </a:r>
            <a:endParaRPr lang="th-TH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คุ้มครอง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ผู้บริโภคด้าน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สุขภาพ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สนับสนุนการมีส่วนร่วมของภาคี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เครือข่าย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ในการพัฒนา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สุขภาพ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604617" y="285728"/>
            <a:ext cx="4431879" cy="437042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เป้าประสงค์</a:t>
            </a:r>
          </a:p>
          <a:p>
            <a:pPr algn="ctr"/>
            <a:endParaRPr lang="en-US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ประชาชนสามารถพึ่งตนเองด้านสุขภาพ 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ประชาชนเข้าถึงระบบบริการสุขภาพที่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ไร้   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รอยต่ออย่าง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เสมอภาคและพึงพอใจ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บุคลากรมีสมรรถนะตามบทบาทหน้าที่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มาตรฐาน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วิชาชีพ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บุคลากรมีความสุขในชีวิตและการทำงาน   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ระบบบริการทุกระดับมีคุณภาพมาตรฐาน  </a:t>
            </a:r>
            <a:endParaRPr lang="th-TH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ระบบบริหารจัดการมี</a:t>
            </a:r>
            <a:r>
              <a:rPr lang="th-TH" sz="18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ธรรมาภิ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บาล</a:t>
            </a:r>
          </a:p>
          <a:p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ประสิทธิภาพและ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ประสิทธิผล  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ปัญหาโรคและภัยสุขภาพลดลง</a:t>
            </a:r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</a:t>
            </a:r>
            <a:r>
              <a:rPr lang="th-TH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ภาคีเครือข่ายมีส่วนร่วมในการพัฒนา</a:t>
            </a:r>
            <a:r>
              <a:rPr lang="th-TH" sz="1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ระบบสุขภาพ </a:t>
            </a:r>
          </a:p>
          <a:p>
            <a:endParaRPr lang="en-US" sz="1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214282" y="5072074"/>
            <a:ext cx="8693304" cy="128588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ค่านิยม:สำนักงานสาธารณสุขจังหวัดสิงห์บุรี</a:t>
            </a:r>
            <a:endParaRPr lang="en-US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algn="ctr"/>
            <a:r>
              <a:rPr lang="en-US" sz="20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th-TH" sz="20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สามัคคี  มี</a:t>
            </a:r>
            <a:r>
              <a:rPr lang="th-TH" sz="2000" b="1" dirty="0" err="1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มนุษย</a:t>
            </a:r>
            <a:r>
              <a:rPr lang="th-TH" sz="2000" b="1" dirty="0" smtClean="0">
                <a:solidFill>
                  <a:srgbClr val="0066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สัมพันธ์  ริเริ่มสร้างสรรค์  จรรโลงวินัย"</a:t>
            </a:r>
            <a:endParaRPr lang="th-TH" sz="2000" b="1" dirty="0"/>
          </a:p>
        </p:txBody>
      </p:sp>
    </p:spTree>
    <p:extLst>
      <p:ext uri="{BB962C8B-B14F-4D97-AF65-F5344CB8AC3E}">
        <p14:creationId xmlns="" xmlns:p14="http://schemas.microsoft.com/office/powerpoint/2010/main" val="332549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251520" y="531837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ประเด็นยุทธศาสตร์: </a:t>
            </a:r>
            <a:endParaRPr lang="th-TH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h-TH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สำนักงานสาธารณสุขจังหวัดสิงห์บุรี</a:t>
            </a:r>
            <a:endParaRPr lang="en-US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สี่เหลี่ยมผืนผ้ามุมมน 1"/>
          <p:cNvSpPr/>
          <p:nvPr/>
        </p:nvSpPr>
        <p:spPr>
          <a:xfrm>
            <a:off x="539552" y="2089245"/>
            <a:ext cx="5976664" cy="76369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พัฒนาสุขภาพตามกลุ่มวัย                                                                                 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513588" y="3068960"/>
            <a:ext cx="5976664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พัฒนาระบบบริการที่มีคุณภาพมาตรฐาน </a:t>
            </a:r>
            <a:endParaRPr lang="th-TH" sz="24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ประชาชนสามารถเข้าถึง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ระบบบริการได้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h-TH" sz="2400" dirty="0">
              <a:solidFill>
                <a:schemeClr val="tx1"/>
              </a:solidFill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536712" y="4365104"/>
            <a:ext cx="5979504" cy="10801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พัฒนาระบบบริหารจัดการเพื่อจัดระบบ</a:t>
            </a:r>
            <a:r>
              <a:rPr lang="th-TH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</a:t>
            </a:r>
          </a:p>
          <a:p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อย่างมี</a:t>
            </a:r>
            <a:r>
              <a:rPr lang="th-TH" sz="2400" dirty="0" err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ธรร</a:t>
            </a:r>
            <a:r>
              <a:rPr lang="th-TH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มาภิ</a:t>
            </a:r>
            <a:r>
              <a:rPr lang="th-TH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บาล ร่วมกับ</a:t>
            </a:r>
            <a:r>
              <a:rPr lang="th-TH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ภาคีเครือข่าย</a:t>
            </a:r>
            <a:endParaRPr lang="en-US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71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th-TH" altLang="zh-CN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วิสัยทัศน์ และนโยบายการพัฒนางานสาธารณสุข</a:t>
            </a:r>
            <a:br>
              <a:rPr lang="th-TH" altLang="zh-CN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altLang="zh-CN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สำนักงานสาธารณสุขจังหวัดสิงห์บุรี</a:t>
            </a:r>
            <a:endParaRPr lang="th-TH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2034" name="Rectangle 2"/>
          <p:cNvSpPr>
            <a:spLocks noChangeArrowheads="1"/>
          </p:cNvSpPr>
          <p:nvPr/>
        </p:nvSpPr>
        <p:spPr bwMode="auto">
          <a:xfrm>
            <a:off x="0" y="0"/>
            <a:ext cx="1847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pic>
        <p:nvPicPr>
          <p:cNvPr id="172033" name="Picture 1" descr="pspg 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1000108"/>
            <a:ext cx="9286940" cy="5565682"/>
          </a:xfrm>
          <a:prstGeom prst="rect">
            <a:avLst/>
          </a:prstGeom>
          <a:noFill/>
        </p:spPr>
      </p:pic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H SarabunIT๙" pitchFamily="34" charset="-34"/>
                <a:ea typeface="Cordia New" pitchFamily="34" charset="-34"/>
                <a:cs typeface="TH SarabunIT๙" pitchFamily="34" charset="-34"/>
              </a:rPr>
              <a:t>	</a:t>
            </a:r>
            <a:endParaRPr kumimoji="0" lang="en-US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zh-CN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ไดอะแกรม 4"/>
          <p:cNvGraphicFramePr/>
          <p:nvPr>
            <p:extLst>
              <p:ext uri="{D42A27DB-BD31-4B8C-83A1-F6EECF244321}">
                <p14:modId xmlns:p14="http://schemas.microsoft.com/office/powerpoint/2010/main" xmlns="" val="1690383700"/>
              </p:ext>
            </p:extLst>
          </p:nvPr>
        </p:nvGraphicFramePr>
        <p:xfrm>
          <a:off x="4500562" y="1285860"/>
          <a:ext cx="4824535" cy="390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857232"/>
            <a:ext cx="3960439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สถานการณ์และปัญหา</a:t>
            </a:r>
            <a:r>
              <a:rPr lang="th-TH" sz="16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สุขภาพที่สำคัญ                         </a:t>
            </a:r>
            <a:r>
              <a:rPr lang="th-TH" sz="16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ของจังหวัดสิงห์บุรี</a:t>
            </a:r>
            <a:endParaRPr lang="th-TH" sz="1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1571612"/>
            <a:ext cx="3960440" cy="8617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.ภาวะพึ่งพิงของประชากรกลุ่มผู้สูงอายุ</a:t>
            </a:r>
          </a:p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(สังคมผู้สูงอายุสมบรูณ์แบบ) </a:t>
            </a:r>
            <a:r>
              <a:rPr lang="th-TH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ผู้สูงอายุ </a:t>
            </a:r>
            <a:r>
              <a:rPr lang="en-US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24.57%</a:t>
            </a:r>
          </a:p>
          <a:p>
            <a:r>
              <a:rPr lang="th-TH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อัตราส่วนประชากรวัยแรงงานต่อผู้สูงอายุเท่ากับ 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2.53 : 1</a:t>
            </a:r>
            <a:r>
              <a:rPr lang="th-TH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12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th-TH" sz="1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ระดับประเทศ </a:t>
            </a:r>
            <a:r>
              <a:rPr lang="en-US" sz="11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3.98 : 1)</a:t>
            </a:r>
            <a:endParaRPr lang="th-TH" sz="11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2571744"/>
            <a:ext cx="398736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.เด็กนักเรียนมีภาวะอ้วนและเริ่มอ้วนเป็นลำดับที่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ของประเทศ ร้อยละ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20.93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2" y="5357826"/>
            <a:ext cx="39604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.โรคอุจจาระร่วง เป็นโรคที่ต้องเฝ้าระวังทางระบาดวิทยา ลำดับที่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ลำดับแรก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642" y="4071942"/>
            <a:ext cx="39873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กลุ่มโรค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ไม่ติดต่อเรื้อรัง (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NCD)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เป็น สาเหตุการเจ็บป่วยและตาย ใน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ลำดับแรก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2300" y="3286124"/>
            <a:ext cx="396043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.นโยบาย</a:t>
            </a:r>
            <a:r>
              <a:rPr lang="th-TH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การแก้ไขปัญหา</a:t>
            </a:r>
            <a:r>
              <a:rPr lang="th-TH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ยาเสพ</a:t>
            </a:r>
            <a:r>
              <a:rPr lang="th-TH" sz="1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เป็นนโยบายสำคัญของรัฐบาล</a:t>
            </a:r>
            <a:endParaRPr lang="th-TH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4857760"/>
            <a:ext cx="396044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.อุบัติเหตุเป็นสาเหตุการตายลำดับที่ 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RTI)</a:t>
            </a:r>
            <a:endParaRPr lang="th-TH" sz="1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ลูกศรขวา 32"/>
          <p:cNvSpPr/>
          <p:nvPr/>
        </p:nvSpPr>
        <p:spPr>
          <a:xfrm>
            <a:off x="4286248" y="3286124"/>
            <a:ext cx="792088" cy="720954"/>
          </a:xfrm>
          <a:prstGeom prst="rightArrow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TextBox 33"/>
          <p:cNvSpPr txBox="1"/>
          <p:nvPr/>
        </p:nvSpPr>
        <p:spPr>
          <a:xfrm>
            <a:off x="0" y="71920"/>
            <a:ext cx="91440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เข็มมุ่งการพัฒนางานสาธารณสุขจังหวัดสิงห์บุรี</a:t>
            </a:r>
            <a:endParaRPr lang="th-TH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65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2500" t="11111" r="26172" b="4861"/>
          <a:stretch>
            <a:fillRect/>
          </a:stretch>
        </p:blipFill>
        <p:spPr bwMode="auto">
          <a:xfrm>
            <a:off x="285720" y="285728"/>
            <a:ext cx="8572560" cy="633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2891" t="12500" r="25390" b="5555"/>
          <a:stretch>
            <a:fillRect/>
          </a:stretch>
        </p:blipFill>
        <p:spPr bwMode="auto">
          <a:xfrm>
            <a:off x="142844" y="142852"/>
            <a:ext cx="8786874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5000"/>
          </a:blip>
          <a:srcRect l="11719" t="11111" r="24609" b="3472"/>
          <a:stretch>
            <a:fillRect/>
          </a:stretch>
        </p:blipFill>
        <p:spPr bwMode="auto">
          <a:xfrm>
            <a:off x="182926" y="58056"/>
            <a:ext cx="8786906" cy="663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มอง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มุมมอง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อุดมสมบูรณ์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2768</TotalTime>
  <Words>341</Words>
  <Application>Microsoft Office PowerPoint</Application>
  <PresentationFormat>นำเสนอทางหน้าจอ (4:3)</PresentationFormat>
  <Paragraphs>71</Paragraphs>
  <Slides>13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มุมมอง</vt:lpstr>
      <vt:lpstr>การจัดทำแผนปฏิบัติการด้านสาธารณสุข ปีงบประมาณ 2561</vt:lpstr>
      <vt:lpstr>ภาพนิ่ง 2</vt:lpstr>
      <vt:lpstr>ภาพนิ่ง 3</vt:lpstr>
      <vt:lpstr>ภาพนิ่ง 4</vt:lpstr>
      <vt:lpstr>วิสัยทัศน์ และนโยบายการพัฒนางานสาธารณสุข สำนักงานสาธารณสุขจังหวัดสิงห์บุรี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</vt:vector>
  </TitlesOfParts>
  <Company>Sky123.Org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Computer</cp:lastModifiedBy>
  <cp:revision>355</cp:revision>
  <dcterms:created xsi:type="dcterms:W3CDTF">2012-11-08T08:20:29Z</dcterms:created>
  <dcterms:modified xsi:type="dcterms:W3CDTF">2017-09-21T01:50:52Z</dcterms:modified>
</cp:coreProperties>
</file>