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8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9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0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1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2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3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4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5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16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17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18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19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theme/theme20.xml" ContentType="application/vnd.openxmlformats-officedocument.theme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1.xml" ContentType="application/vnd.openxmlformats-officedocument.theme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theme/theme22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theme/theme23.xml" ContentType="application/vnd.openxmlformats-officedocument.theme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heme/theme24.xml" ContentType="application/vnd.openxmlformats-officedocument.theme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theme/theme25.xml" ContentType="application/vnd.openxmlformats-officedocument.theme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4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7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2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3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24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25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620" r:id="rId1"/>
    <p:sldMasterId id="2147487760" r:id="rId2"/>
    <p:sldMasterId id="2147487774" r:id="rId3"/>
    <p:sldMasterId id="2147487789" r:id="rId4"/>
    <p:sldMasterId id="2147487803" r:id="rId5"/>
    <p:sldMasterId id="2147487817" r:id="rId6"/>
    <p:sldMasterId id="2147487831" r:id="rId7"/>
    <p:sldMasterId id="2147487846" r:id="rId8"/>
    <p:sldMasterId id="2147487861" r:id="rId9"/>
    <p:sldMasterId id="2147487876" r:id="rId10"/>
    <p:sldMasterId id="2147487891" r:id="rId11"/>
    <p:sldMasterId id="2147487906" r:id="rId12"/>
    <p:sldMasterId id="2147487921" r:id="rId13"/>
    <p:sldMasterId id="2147487936" r:id="rId14"/>
    <p:sldMasterId id="2147487951" r:id="rId15"/>
    <p:sldMasterId id="2147487966" r:id="rId16"/>
    <p:sldMasterId id="2147487981" r:id="rId17"/>
    <p:sldMasterId id="2147487996" r:id="rId18"/>
    <p:sldMasterId id="2147488011" r:id="rId19"/>
    <p:sldMasterId id="2147488026" r:id="rId20"/>
    <p:sldMasterId id="2147488041" r:id="rId21"/>
    <p:sldMasterId id="2147488056" r:id="rId22"/>
    <p:sldMasterId id="2147488071" r:id="rId23"/>
    <p:sldMasterId id="2147488086" r:id="rId24"/>
    <p:sldMasterId id="2147488100" r:id="rId25"/>
    <p:sldMasterId id="2147488118" r:id="rId26"/>
  </p:sldMasterIdLst>
  <p:notesMasterIdLst>
    <p:notesMasterId r:id="rId187"/>
  </p:notesMasterIdLst>
  <p:handoutMasterIdLst>
    <p:handoutMasterId r:id="rId188"/>
  </p:handoutMasterIdLst>
  <p:sldIdLst>
    <p:sldId id="1258" r:id="rId27"/>
    <p:sldId id="1490" r:id="rId28"/>
    <p:sldId id="1420" r:id="rId29"/>
    <p:sldId id="1421" r:id="rId30"/>
    <p:sldId id="1422" r:id="rId31"/>
    <p:sldId id="1495" r:id="rId32"/>
    <p:sldId id="1496" r:id="rId33"/>
    <p:sldId id="1497" r:id="rId34"/>
    <p:sldId id="1342" r:id="rId35"/>
    <p:sldId id="1423" r:id="rId36"/>
    <p:sldId id="1381" r:id="rId37"/>
    <p:sldId id="1424" r:id="rId38"/>
    <p:sldId id="1383" r:id="rId39"/>
    <p:sldId id="1459" r:id="rId40"/>
    <p:sldId id="1416" r:id="rId41"/>
    <p:sldId id="1425" r:id="rId42"/>
    <p:sldId id="1498" r:id="rId43"/>
    <p:sldId id="1499" r:id="rId44"/>
    <p:sldId id="1500" r:id="rId45"/>
    <p:sldId id="1501" r:id="rId46"/>
    <p:sldId id="1502" r:id="rId47"/>
    <p:sldId id="1503" r:id="rId48"/>
    <p:sldId id="1267" r:id="rId49"/>
    <p:sldId id="1491" r:id="rId50"/>
    <p:sldId id="1507" r:id="rId51"/>
    <p:sldId id="1508" r:id="rId52"/>
    <p:sldId id="1427" r:id="rId53"/>
    <p:sldId id="1428" r:id="rId54"/>
    <p:sldId id="1397" r:id="rId55"/>
    <p:sldId id="1275" r:id="rId56"/>
    <p:sldId id="1455" r:id="rId57"/>
    <p:sldId id="1456" r:id="rId58"/>
    <p:sldId id="1504" r:id="rId59"/>
    <p:sldId id="1505" r:id="rId60"/>
    <p:sldId id="1506" r:id="rId61"/>
    <p:sldId id="1509" r:id="rId62"/>
    <p:sldId id="1510" r:id="rId63"/>
    <p:sldId id="1511" r:id="rId64"/>
    <p:sldId id="1512" r:id="rId65"/>
    <p:sldId id="1513" r:id="rId66"/>
    <p:sldId id="1514" r:id="rId67"/>
    <p:sldId id="1515" r:id="rId68"/>
    <p:sldId id="1516" r:id="rId69"/>
    <p:sldId id="1517" r:id="rId70"/>
    <p:sldId id="1518" r:id="rId71"/>
    <p:sldId id="1519" r:id="rId72"/>
    <p:sldId id="1521" r:id="rId73"/>
    <p:sldId id="1522" r:id="rId74"/>
    <p:sldId id="1523" r:id="rId75"/>
    <p:sldId id="1524" r:id="rId76"/>
    <p:sldId id="1525" r:id="rId77"/>
    <p:sldId id="1526" r:id="rId78"/>
    <p:sldId id="1527" r:id="rId79"/>
    <p:sldId id="1528" r:id="rId80"/>
    <p:sldId id="1529" r:id="rId81"/>
    <p:sldId id="1530" r:id="rId82"/>
    <p:sldId id="1531" r:id="rId83"/>
    <p:sldId id="1532" r:id="rId84"/>
    <p:sldId id="1533" r:id="rId85"/>
    <p:sldId id="1534" r:id="rId86"/>
    <p:sldId id="1535" r:id="rId87"/>
    <p:sldId id="1536" r:id="rId88"/>
    <p:sldId id="1537" r:id="rId89"/>
    <p:sldId id="1538" r:id="rId90"/>
    <p:sldId id="1539" r:id="rId91"/>
    <p:sldId id="1540" r:id="rId92"/>
    <p:sldId id="1541" r:id="rId93"/>
    <p:sldId id="1542" r:id="rId94"/>
    <p:sldId id="1543" r:id="rId95"/>
    <p:sldId id="1544" r:id="rId96"/>
    <p:sldId id="1545" r:id="rId97"/>
    <p:sldId id="1546" r:id="rId98"/>
    <p:sldId id="1547" r:id="rId99"/>
    <p:sldId id="1548" r:id="rId100"/>
    <p:sldId id="1549" r:id="rId101"/>
    <p:sldId id="1550" r:id="rId102"/>
    <p:sldId id="1551" r:id="rId103"/>
    <p:sldId id="1552" r:id="rId104"/>
    <p:sldId id="1553" r:id="rId105"/>
    <p:sldId id="1554" r:id="rId106"/>
    <p:sldId id="1555" r:id="rId107"/>
    <p:sldId id="1556" r:id="rId108"/>
    <p:sldId id="1557" r:id="rId109"/>
    <p:sldId id="1558" r:id="rId110"/>
    <p:sldId id="1559" r:id="rId111"/>
    <p:sldId id="1560" r:id="rId112"/>
    <p:sldId id="1561" r:id="rId113"/>
    <p:sldId id="1562" r:id="rId114"/>
    <p:sldId id="1563" r:id="rId115"/>
    <p:sldId id="1564" r:id="rId116"/>
    <p:sldId id="1565" r:id="rId117"/>
    <p:sldId id="1566" r:id="rId118"/>
    <p:sldId id="1567" r:id="rId119"/>
    <p:sldId id="1568" r:id="rId120"/>
    <p:sldId id="1569" r:id="rId121"/>
    <p:sldId id="1570" r:id="rId122"/>
    <p:sldId id="1571" r:id="rId123"/>
    <p:sldId id="1572" r:id="rId124"/>
    <p:sldId id="1573" r:id="rId125"/>
    <p:sldId id="1574" r:id="rId126"/>
    <p:sldId id="1575" r:id="rId127"/>
    <p:sldId id="1576" r:id="rId128"/>
    <p:sldId id="1577" r:id="rId129"/>
    <p:sldId id="1578" r:id="rId130"/>
    <p:sldId id="1579" r:id="rId131"/>
    <p:sldId id="1580" r:id="rId132"/>
    <p:sldId id="1581" r:id="rId133"/>
    <p:sldId id="1582" r:id="rId134"/>
    <p:sldId id="1583" r:id="rId135"/>
    <p:sldId id="1584" r:id="rId136"/>
    <p:sldId id="1585" r:id="rId137"/>
    <p:sldId id="1586" r:id="rId138"/>
    <p:sldId id="1587" r:id="rId139"/>
    <p:sldId id="1588" r:id="rId140"/>
    <p:sldId id="1589" r:id="rId141"/>
    <p:sldId id="1590" r:id="rId142"/>
    <p:sldId id="1591" r:id="rId143"/>
    <p:sldId id="1592" r:id="rId144"/>
    <p:sldId id="1593" r:id="rId145"/>
    <p:sldId id="1594" r:id="rId146"/>
    <p:sldId id="1595" r:id="rId147"/>
    <p:sldId id="1596" r:id="rId148"/>
    <p:sldId id="1484" r:id="rId149"/>
    <p:sldId id="1485" r:id="rId150"/>
    <p:sldId id="1486" r:id="rId151"/>
    <p:sldId id="1597" r:id="rId152"/>
    <p:sldId id="1598" r:id="rId153"/>
    <p:sldId id="1627" r:id="rId154"/>
    <p:sldId id="1628" r:id="rId155"/>
    <p:sldId id="1599" r:id="rId156"/>
    <p:sldId id="1600" r:id="rId157"/>
    <p:sldId id="1601" r:id="rId158"/>
    <p:sldId id="1602" r:id="rId159"/>
    <p:sldId id="1603" r:id="rId160"/>
    <p:sldId id="1604" r:id="rId161"/>
    <p:sldId id="1605" r:id="rId162"/>
    <p:sldId id="1606" r:id="rId163"/>
    <p:sldId id="1607" r:id="rId164"/>
    <p:sldId id="1608" r:id="rId165"/>
    <p:sldId id="1609" r:id="rId166"/>
    <p:sldId id="1610" r:id="rId167"/>
    <p:sldId id="1611" r:id="rId168"/>
    <p:sldId id="1612" r:id="rId169"/>
    <p:sldId id="1629" r:id="rId170"/>
    <p:sldId id="1613" r:id="rId171"/>
    <p:sldId id="1614" r:id="rId172"/>
    <p:sldId id="1615" r:id="rId173"/>
    <p:sldId id="1616" r:id="rId174"/>
    <p:sldId id="1617" r:id="rId175"/>
    <p:sldId id="1618" r:id="rId176"/>
    <p:sldId id="1619" r:id="rId177"/>
    <p:sldId id="1620" r:id="rId178"/>
    <p:sldId id="1621" r:id="rId179"/>
    <p:sldId id="1622" r:id="rId180"/>
    <p:sldId id="1623" r:id="rId181"/>
    <p:sldId id="1624" r:id="rId182"/>
    <p:sldId id="1625" r:id="rId183"/>
    <p:sldId id="1626" r:id="rId184"/>
    <p:sldId id="1449" r:id="rId185"/>
    <p:sldId id="1462" r:id="rId186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ngsana New" panose="02020603050405020304" pitchFamily="18" charset="-34"/>
        <a:ea typeface="+mn-ea"/>
        <a:cs typeface="Angsana New" panose="02020603050405020304" pitchFamily="18" charset="-34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ngsana New" panose="02020603050405020304" pitchFamily="18" charset="-34"/>
        <a:ea typeface="+mn-ea"/>
        <a:cs typeface="Angsana New" panose="02020603050405020304" pitchFamily="18" charset="-34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ngsana New" panose="02020603050405020304" pitchFamily="18" charset="-34"/>
        <a:ea typeface="+mn-ea"/>
        <a:cs typeface="Angsana New" panose="02020603050405020304" pitchFamily="18" charset="-34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ngsana New" panose="02020603050405020304" pitchFamily="18" charset="-34"/>
        <a:ea typeface="+mn-ea"/>
        <a:cs typeface="Angsana New" panose="02020603050405020304" pitchFamily="18" charset="-34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ngsana New" panose="02020603050405020304" pitchFamily="18" charset="-34"/>
        <a:ea typeface="+mn-ea"/>
        <a:cs typeface="Angsana New" panose="02020603050405020304" pitchFamily="18" charset="-34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ngsana New" panose="02020603050405020304" pitchFamily="18" charset="-34"/>
        <a:ea typeface="+mn-ea"/>
        <a:cs typeface="Angsana New" panose="02020603050405020304" pitchFamily="18" charset="-34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ngsana New" panose="02020603050405020304" pitchFamily="18" charset="-34"/>
        <a:ea typeface="+mn-ea"/>
        <a:cs typeface="Angsana New" panose="02020603050405020304" pitchFamily="18" charset="-34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ngsana New" panose="02020603050405020304" pitchFamily="18" charset="-34"/>
        <a:ea typeface="+mn-ea"/>
        <a:cs typeface="Angsana New" panose="02020603050405020304" pitchFamily="18" charset="-34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ngsana New" panose="02020603050405020304" pitchFamily="18" charset="-34"/>
        <a:ea typeface="+mn-ea"/>
        <a:cs typeface="Angsana New" panose="02020603050405020304" pitchFamily="18" charset="-34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0C03BD"/>
    <a:srgbClr val="3E5CB2"/>
    <a:srgbClr val="C9E7D5"/>
    <a:srgbClr val="6E123C"/>
    <a:srgbClr val="009999"/>
    <a:srgbClr val="C1D5DB"/>
    <a:srgbClr val="D5C5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ลักษณะ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ลักษณะ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FD4443E-F989-4FC4-A0C8-D5A2AF1F390B}" styleName="ลักษณะสีเข้ม 1 - เน้น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ลักษณะ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54" autoAdjust="0"/>
    <p:restoredTop sz="95818" autoAdjust="0"/>
  </p:normalViewPr>
  <p:slideViewPr>
    <p:cSldViewPr>
      <p:cViewPr varScale="1">
        <p:scale>
          <a:sx n="90" d="100"/>
          <a:sy n="90" d="100"/>
        </p:scale>
        <p:origin x="-134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9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96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91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63" Type="http://schemas.openxmlformats.org/officeDocument/2006/relationships/slide" Target="slides/slide37.xml"/><Relationship Id="rId68" Type="http://schemas.openxmlformats.org/officeDocument/2006/relationships/slide" Target="slides/slide42.xml"/><Relationship Id="rId84" Type="http://schemas.openxmlformats.org/officeDocument/2006/relationships/slide" Target="slides/slide58.xml"/><Relationship Id="rId89" Type="http://schemas.openxmlformats.org/officeDocument/2006/relationships/slide" Target="slides/slide63.xml"/><Relationship Id="rId112" Type="http://schemas.openxmlformats.org/officeDocument/2006/relationships/slide" Target="slides/slide86.xml"/><Relationship Id="rId133" Type="http://schemas.openxmlformats.org/officeDocument/2006/relationships/slide" Target="slides/slide107.xml"/><Relationship Id="rId138" Type="http://schemas.openxmlformats.org/officeDocument/2006/relationships/slide" Target="slides/slide112.xml"/><Relationship Id="rId154" Type="http://schemas.openxmlformats.org/officeDocument/2006/relationships/slide" Target="slides/slide128.xml"/><Relationship Id="rId159" Type="http://schemas.openxmlformats.org/officeDocument/2006/relationships/slide" Target="slides/slide133.xml"/><Relationship Id="rId175" Type="http://schemas.openxmlformats.org/officeDocument/2006/relationships/slide" Target="slides/slide149.xml"/><Relationship Id="rId170" Type="http://schemas.openxmlformats.org/officeDocument/2006/relationships/slide" Target="slides/slide144.xml"/><Relationship Id="rId191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53" Type="http://schemas.openxmlformats.org/officeDocument/2006/relationships/slide" Target="slides/slide27.xml"/><Relationship Id="rId58" Type="http://schemas.openxmlformats.org/officeDocument/2006/relationships/slide" Target="slides/slide32.xml"/><Relationship Id="rId74" Type="http://schemas.openxmlformats.org/officeDocument/2006/relationships/slide" Target="slides/slide48.xml"/><Relationship Id="rId79" Type="http://schemas.openxmlformats.org/officeDocument/2006/relationships/slide" Target="slides/slide53.xml"/><Relationship Id="rId102" Type="http://schemas.openxmlformats.org/officeDocument/2006/relationships/slide" Target="slides/slide76.xml"/><Relationship Id="rId123" Type="http://schemas.openxmlformats.org/officeDocument/2006/relationships/slide" Target="slides/slide97.xml"/><Relationship Id="rId128" Type="http://schemas.openxmlformats.org/officeDocument/2006/relationships/slide" Target="slides/slide102.xml"/><Relationship Id="rId144" Type="http://schemas.openxmlformats.org/officeDocument/2006/relationships/slide" Target="slides/slide118.xml"/><Relationship Id="rId149" Type="http://schemas.openxmlformats.org/officeDocument/2006/relationships/slide" Target="slides/slide12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4.xml"/><Relationship Id="rId95" Type="http://schemas.openxmlformats.org/officeDocument/2006/relationships/slide" Target="slides/slide69.xml"/><Relationship Id="rId160" Type="http://schemas.openxmlformats.org/officeDocument/2006/relationships/slide" Target="slides/slide134.xml"/><Relationship Id="rId165" Type="http://schemas.openxmlformats.org/officeDocument/2006/relationships/slide" Target="slides/slide139.xml"/><Relationship Id="rId181" Type="http://schemas.openxmlformats.org/officeDocument/2006/relationships/slide" Target="slides/slide155.xml"/><Relationship Id="rId186" Type="http://schemas.openxmlformats.org/officeDocument/2006/relationships/slide" Target="slides/slide160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64" Type="http://schemas.openxmlformats.org/officeDocument/2006/relationships/slide" Target="slides/slide38.xml"/><Relationship Id="rId69" Type="http://schemas.openxmlformats.org/officeDocument/2006/relationships/slide" Target="slides/slide43.xml"/><Relationship Id="rId113" Type="http://schemas.openxmlformats.org/officeDocument/2006/relationships/slide" Target="slides/slide87.xml"/><Relationship Id="rId118" Type="http://schemas.openxmlformats.org/officeDocument/2006/relationships/slide" Target="slides/slide92.xml"/><Relationship Id="rId134" Type="http://schemas.openxmlformats.org/officeDocument/2006/relationships/slide" Target="slides/slide108.xml"/><Relationship Id="rId139" Type="http://schemas.openxmlformats.org/officeDocument/2006/relationships/slide" Target="slides/slide113.xml"/><Relationship Id="rId80" Type="http://schemas.openxmlformats.org/officeDocument/2006/relationships/slide" Target="slides/slide54.xml"/><Relationship Id="rId85" Type="http://schemas.openxmlformats.org/officeDocument/2006/relationships/slide" Target="slides/slide59.xml"/><Relationship Id="rId150" Type="http://schemas.openxmlformats.org/officeDocument/2006/relationships/slide" Target="slides/slide124.xml"/><Relationship Id="rId155" Type="http://schemas.openxmlformats.org/officeDocument/2006/relationships/slide" Target="slides/slide129.xml"/><Relationship Id="rId171" Type="http://schemas.openxmlformats.org/officeDocument/2006/relationships/slide" Target="slides/slide145.xml"/><Relationship Id="rId176" Type="http://schemas.openxmlformats.org/officeDocument/2006/relationships/slide" Target="slides/slide150.xml"/><Relationship Id="rId192" Type="http://schemas.openxmlformats.org/officeDocument/2006/relationships/tableStyles" Target="tableStyle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59" Type="http://schemas.openxmlformats.org/officeDocument/2006/relationships/slide" Target="slides/slide33.xml"/><Relationship Id="rId103" Type="http://schemas.openxmlformats.org/officeDocument/2006/relationships/slide" Target="slides/slide77.xml"/><Relationship Id="rId108" Type="http://schemas.openxmlformats.org/officeDocument/2006/relationships/slide" Target="slides/slide82.xml"/><Relationship Id="rId124" Type="http://schemas.openxmlformats.org/officeDocument/2006/relationships/slide" Target="slides/slide98.xml"/><Relationship Id="rId129" Type="http://schemas.openxmlformats.org/officeDocument/2006/relationships/slide" Target="slides/slide103.xml"/><Relationship Id="rId54" Type="http://schemas.openxmlformats.org/officeDocument/2006/relationships/slide" Target="slides/slide28.xml"/><Relationship Id="rId70" Type="http://schemas.openxmlformats.org/officeDocument/2006/relationships/slide" Target="slides/slide44.xml"/><Relationship Id="rId75" Type="http://schemas.openxmlformats.org/officeDocument/2006/relationships/slide" Target="slides/slide49.xml"/><Relationship Id="rId91" Type="http://schemas.openxmlformats.org/officeDocument/2006/relationships/slide" Target="slides/slide65.xml"/><Relationship Id="rId96" Type="http://schemas.openxmlformats.org/officeDocument/2006/relationships/slide" Target="slides/slide70.xml"/><Relationship Id="rId140" Type="http://schemas.openxmlformats.org/officeDocument/2006/relationships/slide" Target="slides/slide114.xml"/><Relationship Id="rId145" Type="http://schemas.openxmlformats.org/officeDocument/2006/relationships/slide" Target="slides/slide119.xml"/><Relationship Id="rId161" Type="http://schemas.openxmlformats.org/officeDocument/2006/relationships/slide" Target="slides/slide135.xml"/><Relationship Id="rId166" Type="http://schemas.openxmlformats.org/officeDocument/2006/relationships/slide" Target="slides/slide140.xml"/><Relationship Id="rId182" Type="http://schemas.openxmlformats.org/officeDocument/2006/relationships/slide" Target="slides/slide156.xml"/><Relationship Id="rId187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49" Type="http://schemas.openxmlformats.org/officeDocument/2006/relationships/slide" Target="slides/slide23.xml"/><Relationship Id="rId114" Type="http://schemas.openxmlformats.org/officeDocument/2006/relationships/slide" Target="slides/slide88.xml"/><Relationship Id="rId119" Type="http://schemas.openxmlformats.org/officeDocument/2006/relationships/slide" Target="slides/slide93.xml"/><Relationship Id="rId44" Type="http://schemas.openxmlformats.org/officeDocument/2006/relationships/slide" Target="slides/slide18.xml"/><Relationship Id="rId60" Type="http://schemas.openxmlformats.org/officeDocument/2006/relationships/slide" Target="slides/slide34.xml"/><Relationship Id="rId65" Type="http://schemas.openxmlformats.org/officeDocument/2006/relationships/slide" Target="slides/slide39.xml"/><Relationship Id="rId81" Type="http://schemas.openxmlformats.org/officeDocument/2006/relationships/slide" Target="slides/slide55.xml"/><Relationship Id="rId86" Type="http://schemas.openxmlformats.org/officeDocument/2006/relationships/slide" Target="slides/slide60.xml"/><Relationship Id="rId130" Type="http://schemas.openxmlformats.org/officeDocument/2006/relationships/slide" Target="slides/slide104.xml"/><Relationship Id="rId135" Type="http://schemas.openxmlformats.org/officeDocument/2006/relationships/slide" Target="slides/slide109.xml"/><Relationship Id="rId151" Type="http://schemas.openxmlformats.org/officeDocument/2006/relationships/slide" Target="slides/slide125.xml"/><Relationship Id="rId156" Type="http://schemas.openxmlformats.org/officeDocument/2006/relationships/slide" Target="slides/slide130.xml"/><Relationship Id="rId177" Type="http://schemas.openxmlformats.org/officeDocument/2006/relationships/slide" Target="slides/slide151.xml"/><Relationship Id="rId172" Type="http://schemas.openxmlformats.org/officeDocument/2006/relationships/slide" Target="slides/slide146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3.xml"/><Relationship Id="rId109" Type="http://schemas.openxmlformats.org/officeDocument/2006/relationships/slide" Target="slides/slide83.xml"/><Relationship Id="rId34" Type="http://schemas.openxmlformats.org/officeDocument/2006/relationships/slide" Target="slides/slide8.xml"/><Relationship Id="rId50" Type="http://schemas.openxmlformats.org/officeDocument/2006/relationships/slide" Target="slides/slide24.xml"/><Relationship Id="rId55" Type="http://schemas.openxmlformats.org/officeDocument/2006/relationships/slide" Target="slides/slide29.xml"/><Relationship Id="rId76" Type="http://schemas.openxmlformats.org/officeDocument/2006/relationships/slide" Target="slides/slide50.xml"/><Relationship Id="rId97" Type="http://schemas.openxmlformats.org/officeDocument/2006/relationships/slide" Target="slides/slide71.xml"/><Relationship Id="rId104" Type="http://schemas.openxmlformats.org/officeDocument/2006/relationships/slide" Target="slides/slide78.xml"/><Relationship Id="rId120" Type="http://schemas.openxmlformats.org/officeDocument/2006/relationships/slide" Target="slides/slide94.xml"/><Relationship Id="rId125" Type="http://schemas.openxmlformats.org/officeDocument/2006/relationships/slide" Target="slides/slide99.xml"/><Relationship Id="rId141" Type="http://schemas.openxmlformats.org/officeDocument/2006/relationships/slide" Target="slides/slide115.xml"/><Relationship Id="rId146" Type="http://schemas.openxmlformats.org/officeDocument/2006/relationships/slide" Target="slides/slide120.xml"/><Relationship Id="rId167" Type="http://schemas.openxmlformats.org/officeDocument/2006/relationships/slide" Target="slides/slide141.xml"/><Relationship Id="rId188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5.xml"/><Relationship Id="rId92" Type="http://schemas.openxmlformats.org/officeDocument/2006/relationships/slide" Target="slides/slide66.xml"/><Relationship Id="rId162" Type="http://schemas.openxmlformats.org/officeDocument/2006/relationships/slide" Target="slides/slide136.xml"/><Relationship Id="rId183" Type="http://schemas.openxmlformats.org/officeDocument/2006/relationships/slide" Target="slides/slide15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3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66" Type="http://schemas.openxmlformats.org/officeDocument/2006/relationships/slide" Target="slides/slide40.xml"/><Relationship Id="rId87" Type="http://schemas.openxmlformats.org/officeDocument/2006/relationships/slide" Target="slides/slide61.xml"/><Relationship Id="rId110" Type="http://schemas.openxmlformats.org/officeDocument/2006/relationships/slide" Target="slides/slide84.xml"/><Relationship Id="rId115" Type="http://schemas.openxmlformats.org/officeDocument/2006/relationships/slide" Target="slides/slide89.xml"/><Relationship Id="rId131" Type="http://schemas.openxmlformats.org/officeDocument/2006/relationships/slide" Target="slides/slide105.xml"/><Relationship Id="rId136" Type="http://schemas.openxmlformats.org/officeDocument/2006/relationships/slide" Target="slides/slide110.xml"/><Relationship Id="rId157" Type="http://schemas.openxmlformats.org/officeDocument/2006/relationships/slide" Target="slides/slide131.xml"/><Relationship Id="rId178" Type="http://schemas.openxmlformats.org/officeDocument/2006/relationships/slide" Target="slides/slide152.xml"/><Relationship Id="rId61" Type="http://schemas.openxmlformats.org/officeDocument/2006/relationships/slide" Target="slides/slide35.xml"/><Relationship Id="rId82" Type="http://schemas.openxmlformats.org/officeDocument/2006/relationships/slide" Target="slides/slide56.xml"/><Relationship Id="rId152" Type="http://schemas.openxmlformats.org/officeDocument/2006/relationships/slide" Target="slides/slide126.xml"/><Relationship Id="rId173" Type="http://schemas.openxmlformats.org/officeDocument/2006/relationships/slide" Target="slides/slide14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56" Type="http://schemas.openxmlformats.org/officeDocument/2006/relationships/slide" Target="slides/slide30.xml"/><Relationship Id="rId77" Type="http://schemas.openxmlformats.org/officeDocument/2006/relationships/slide" Target="slides/slide51.xml"/><Relationship Id="rId100" Type="http://schemas.openxmlformats.org/officeDocument/2006/relationships/slide" Target="slides/slide74.xml"/><Relationship Id="rId105" Type="http://schemas.openxmlformats.org/officeDocument/2006/relationships/slide" Target="slides/slide79.xml"/><Relationship Id="rId126" Type="http://schemas.openxmlformats.org/officeDocument/2006/relationships/slide" Target="slides/slide100.xml"/><Relationship Id="rId147" Type="http://schemas.openxmlformats.org/officeDocument/2006/relationships/slide" Target="slides/slide121.xml"/><Relationship Id="rId168" Type="http://schemas.openxmlformats.org/officeDocument/2006/relationships/slide" Target="slides/slide14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5.xml"/><Relationship Id="rId72" Type="http://schemas.openxmlformats.org/officeDocument/2006/relationships/slide" Target="slides/slide46.xml"/><Relationship Id="rId93" Type="http://schemas.openxmlformats.org/officeDocument/2006/relationships/slide" Target="slides/slide67.xml"/><Relationship Id="rId98" Type="http://schemas.openxmlformats.org/officeDocument/2006/relationships/slide" Target="slides/slide72.xml"/><Relationship Id="rId121" Type="http://schemas.openxmlformats.org/officeDocument/2006/relationships/slide" Target="slides/slide95.xml"/><Relationship Id="rId142" Type="http://schemas.openxmlformats.org/officeDocument/2006/relationships/slide" Target="slides/slide116.xml"/><Relationship Id="rId163" Type="http://schemas.openxmlformats.org/officeDocument/2006/relationships/slide" Target="slides/slide137.xml"/><Relationship Id="rId184" Type="http://schemas.openxmlformats.org/officeDocument/2006/relationships/slide" Target="slides/slide158.xml"/><Relationship Id="rId18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20.xml"/><Relationship Id="rId67" Type="http://schemas.openxmlformats.org/officeDocument/2006/relationships/slide" Target="slides/slide41.xml"/><Relationship Id="rId116" Type="http://schemas.openxmlformats.org/officeDocument/2006/relationships/slide" Target="slides/slide90.xml"/><Relationship Id="rId137" Type="http://schemas.openxmlformats.org/officeDocument/2006/relationships/slide" Target="slides/slide111.xml"/><Relationship Id="rId158" Type="http://schemas.openxmlformats.org/officeDocument/2006/relationships/slide" Target="slides/slide132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Relationship Id="rId62" Type="http://schemas.openxmlformats.org/officeDocument/2006/relationships/slide" Target="slides/slide36.xml"/><Relationship Id="rId83" Type="http://schemas.openxmlformats.org/officeDocument/2006/relationships/slide" Target="slides/slide57.xml"/><Relationship Id="rId88" Type="http://schemas.openxmlformats.org/officeDocument/2006/relationships/slide" Target="slides/slide62.xml"/><Relationship Id="rId111" Type="http://schemas.openxmlformats.org/officeDocument/2006/relationships/slide" Target="slides/slide85.xml"/><Relationship Id="rId132" Type="http://schemas.openxmlformats.org/officeDocument/2006/relationships/slide" Target="slides/slide106.xml"/><Relationship Id="rId153" Type="http://schemas.openxmlformats.org/officeDocument/2006/relationships/slide" Target="slides/slide127.xml"/><Relationship Id="rId174" Type="http://schemas.openxmlformats.org/officeDocument/2006/relationships/slide" Target="slides/slide148.xml"/><Relationship Id="rId179" Type="http://schemas.openxmlformats.org/officeDocument/2006/relationships/slide" Target="slides/slide153.xml"/><Relationship Id="rId190" Type="http://schemas.openxmlformats.org/officeDocument/2006/relationships/viewProps" Target="viewProps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0.xml"/><Relationship Id="rId57" Type="http://schemas.openxmlformats.org/officeDocument/2006/relationships/slide" Target="slides/slide31.xml"/><Relationship Id="rId106" Type="http://schemas.openxmlformats.org/officeDocument/2006/relationships/slide" Target="slides/slide80.xml"/><Relationship Id="rId127" Type="http://schemas.openxmlformats.org/officeDocument/2006/relationships/slide" Target="slides/slide10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5.xml"/><Relationship Id="rId52" Type="http://schemas.openxmlformats.org/officeDocument/2006/relationships/slide" Target="slides/slide26.xml"/><Relationship Id="rId73" Type="http://schemas.openxmlformats.org/officeDocument/2006/relationships/slide" Target="slides/slide47.xml"/><Relationship Id="rId78" Type="http://schemas.openxmlformats.org/officeDocument/2006/relationships/slide" Target="slides/slide52.xml"/><Relationship Id="rId94" Type="http://schemas.openxmlformats.org/officeDocument/2006/relationships/slide" Target="slides/slide68.xml"/><Relationship Id="rId99" Type="http://schemas.openxmlformats.org/officeDocument/2006/relationships/slide" Target="slides/slide73.xml"/><Relationship Id="rId101" Type="http://schemas.openxmlformats.org/officeDocument/2006/relationships/slide" Target="slides/slide75.xml"/><Relationship Id="rId122" Type="http://schemas.openxmlformats.org/officeDocument/2006/relationships/slide" Target="slides/slide96.xml"/><Relationship Id="rId143" Type="http://schemas.openxmlformats.org/officeDocument/2006/relationships/slide" Target="slides/slide117.xml"/><Relationship Id="rId148" Type="http://schemas.openxmlformats.org/officeDocument/2006/relationships/slide" Target="slides/slide122.xml"/><Relationship Id="rId164" Type="http://schemas.openxmlformats.org/officeDocument/2006/relationships/slide" Target="slides/slide138.xml"/><Relationship Id="rId169" Type="http://schemas.openxmlformats.org/officeDocument/2006/relationships/slide" Target="slides/slide143.xml"/><Relationship Id="rId185" Type="http://schemas.openxmlformats.org/officeDocument/2006/relationships/slide" Target="slides/slide15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54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1015AF-B2C4-4B0C-A3C9-6B4B998F828B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h-TH"/>
        </a:p>
      </dgm:t>
    </dgm:pt>
    <dgm:pt modelId="{3C86517A-3002-40D3-AF14-D5687EAC2D0B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th-TH" sz="24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คำนิยาม</a:t>
          </a:r>
          <a:endParaRPr lang="th-TH" sz="2400" b="1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7C34E960-6EA4-4AA5-86CB-7BC1B149F8FB}" type="parTrans" cxnId="{E239904A-2AD9-4C2C-AD9B-2321E4CE2B8D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41CCBDC6-E1FF-4EB8-81A4-32638D0B9266}" type="sibTrans" cxnId="{E239904A-2AD9-4C2C-AD9B-2321E4CE2B8D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5DC155B3-69C3-4CA5-8B31-409E72566CC4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th-TH" sz="24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1. บททั่วไป</a:t>
          </a:r>
          <a:endParaRPr lang="th-TH" sz="2400" b="1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CA46D3C9-DDA2-462B-9FA4-D3DC74541EC2}" type="parTrans" cxnId="{ED27C2E7-AB8C-46F4-8E2C-955FCB26139C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C9A7034A-0844-4187-AB50-743DB65DA342}" type="sibTrans" cxnId="{ED27C2E7-AB8C-46F4-8E2C-955FCB26139C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75778F05-B76D-416D-9C66-729CA4E4093A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th-TH" altLang="th-TH" sz="24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2. การมีส่วนร่วมของภาคประชาชนและผู้ประกอบการในการ    </a:t>
          </a:r>
          <a:br>
            <a:rPr lang="th-TH" altLang="th-TH" sz="24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altLang="th-TH" sz="24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    ป้องกันการทุจริต</a:t>
          </a:r>
          <a:endParaRPr lang="th-TH" sz="2400" b="1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E4574FFC-E77E-4D4F-AA40-05C07519DC60}" type="parTrans" cxnId="{F8961A01-E5B0-4122-BA5D-CB9625B21E59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A5341C57-EDB0-41BD-AC46-978C9DE9EF24}" type="sibTrans" cxnId="{F8961A01-E5B0-4122-BA5D-CB9625B21E59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04887F00-2F18-4151-89E5-1482B83F7EF3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th-TH" sz="24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3 คณะกรรมการ</a:t>
          </a:r>
          <a:endParaRPr lang="th-TH" sz="2400" b="1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D7CDBA0F-5DA4-4386-A4B4-10FE8703002E}" type="parTrans" cxnId="{64518AC0-E864-41B2-9942-DFAA349C43E7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E595AEFC-E287-406A-A98C-D73D2074EFAE}" type="sibTrans" cxnId="{64518AC0-E864-41B2-9942-DFAA349C43E7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AFB021EB-E04C-4058-8B42-9291144B53E2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th-TH" altLang="th-TH" sz="24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4. องค์กรสนับสนุนดูแลการจัดซื้อจัดจ้างและการบริหารพัสดุ  </a:t>
          </a:r>
          <a:br>
            <a:rPr lang="th-TH" altLang="th-TH" sz="24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altLang="th-TH" sz="24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    ภาครัฐ</a:t>
          </a:r>
          <a:endParaRPr lang="th-TH" sz="2400" b="1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94C74EA1-D016-4E5E-90F0-10DAA3890930}" type="parTrans" cxnId="{D4CCA50E-8FE1-4505-A25D-E5CFB5BAC15B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18C9BA37-5700-46E4-A27C-D5E40C9F3517}" type="sibTrans" cxnId="{D4CCA50E-8FE1-4505-A25D-E5CFB5BAC15B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84C433A8-4824-4E8C-9D30-722B739A3953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th-TH" altLang="th-TH" sz="24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5. การขึ้นทะเบียนผู้ประกอบการ</a:t>
          </a:r>
          <a:endParaRPr lang="th-TH" sz="2400" b="1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5649D177-C840-46C4-83FC-B9106B7EE732}" type="parTrans" cxnId="{10905237-F0E1-40BE-9B67-E09496B1CC5D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FCA5CD39-DE54-4449-B385-377069F251C8}" type="sibTrans" cxnId="{10905237-F0E1-40BE-9B67-E09496B1CC5D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85453761-7C47-4EA2-B2CE-CF14519C0786}" type="pres">
      <dgm:prSet presAssocID="{681015AF-B2C4-4B0C-A3C9-6B4B998F828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57E06080-DCA1-4C39-995F-6634CE162B65}" type="pres">
      <dgm:prSet presAssocID="{3C86517A-3002-40D3-AF14-D5687EAC2D0B}" presName="parentLin" presStyleCnt="0"/>
      <dgm:spPr/>
    </dgm:pt>
    <dgm:pt modelId="{51B6A493-C08B-421B-8AA2-9D23E6595716}" type="pres">
      <dgm:prSet presAssocID="{3C86517A-3002-40D3-AF14-D5687EAC2D0B}" presName="parentLeftMargin" presStyleLbl="node1" presStyleIdx="0" presStyleCnt="6"/>
      <dgm:spPr/>
      <dgm:t>
        <a:bodyPr/>
        <a:lstStyle/>
        <a:p>
          <a:endParaRPr lang="th-TH"/>
        </a:p>
      </dgm:t>
    </dgm:pt>
    <dgm:pt modelId="{21BA7203-527A-4F4C-974E-82A370E3E778}" type="pres">
      <dgm:prSet presAssocID="{3C86517A-3002-40D3-AF14-D5687EAC2D0B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921ECCE-616B-4915-A05E-DBF54FB32702}" type="pres">
      <dgm:prSet presAssocID="{3C86517A-3002-40D3-AF14-D5687EAC2D0B}" presName="negativeSpace" presStyleCnt="0"/>
      <dgm:spPr/>
    </dgm:pt>
    <dgm:pt modelId="{AC840D20-B854-4BBD-8E37-4B16D785F7EB}" type="pres">
      <dgm:prSet presAssocID="{3C86517A-3002-40D3-AF14-D5687EAC2D0B}" presName="childText" presStyleLbl="conFgAcc1" presStyleIdx="0" presStyleCnt="6">
        <dgm:presLayoutVars>
          <dgm:bulletEnabled val="1"/>
        </dgm:presLayoutVars>
      </dgm:prSet>
      <dgm:spPr/>
    </dgm:pt>
    <dgm:pt modelId="{EEC4CE89-3401-4CA3-9551-8F6B49E65C24}" type="pres">
      <dgm:prSet presAssocID="{41CCBDC6-E1FF-4EB8-81A4-32638D0B9266}" presName="spaceBetweenRectangles" presStyleCnt="0"/>
      <dgm:spPr/>
    </dgm:pt>
    <dgm:pt modelId="{674C83C8-54C5-45AB-897A-3AE8C4F78BF5}" type="pres">
      <dgm:prSet presAssocID="{5DC155B3-69C3-4CA5-8B31-409E72566CC4}" presName="parentLin" presStyleCnt="0"/>
      <dgm:spPr/>
    </dgm:pt>
    <dgm:pt modelId="{CB11F1DC-2591-418B-89B8-925B73CFDD1F}" type="pres">
      <dgm:prSet presAssocID="{5DC155B3-69C3-4CA5-8B31-409E72566CC4}" presName="parentLeftMargin" presStyleLbl="node1" presStyleIdx="0" presStyleCnt="6"/>
      <dgm:spPr/>
      <dgm:t>
        <a:bodyPr/>
        <a:lstStyle/>
        <a:p>
          <a:endParaRPr lang="th-TH"/>
        </a:p>
      </dgm:t>
    </dgm:pt>
    <dgm:pt modelId="{5BA4054B-A6C8-4971-91E2-555F253C2F97}" type="pres">
      <dgm:prSet presAssocID="{5DC155B3-69C3-4CA5-8B31-409E72566CC4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0629BFA-4828-4F48-A7C3-C7E42181EEE6}" type="pres">
      <dgm:prSet presAssocID="{5DC155B3-69C3-4CA5-8B31-409E72566CC4}" presName="negativeSpace" presStyleCnt="0"/>
      <dgm:spPr/>
    </dgm:pt>
    <dgm:pt modelId="{CEC9A6C1-9096-4836-BE10-F75F67F69F59}" type="pres">
      <dgm:prSet presAssocID="{5DC155B3-69C3-4CA5-8B31-409E72566CC4}" presName="childText" presStyleLbl="conFgAcc1" presStyleIdx="1" presStyleCnt="6">
        <dgm:presLayoutVars>
          <dgm:bulletEnabled val="1"/>
        </dgm:presLayoutVars>
      </dgm:prSet>
      <dgm:spPr/>
    </dgm:pt>
    <dgm:pt modelId="{F67E3F71-3FE7-4AA4-9E97-C26398670957}" type="pres">
      <dgm:prSet presAssocID="{C9A7034A-0844-4187-AB50-743DB65DA342}" presName="spaceBetweenRectangles" presStyleCnt="0"/>
      <dgm:spPr/>
    </dgm:pt>
    <dgm:pt modelId="{E0B4368E-8136-49E2-9313-23DBF637BE0A}" type="pres">
      <dgm:prSet presAssocID="{75778F05-B76D-416D-9C66-729CA4E4093A}" presName="parentLin" presStyleCnt="0"/>
      <dgm:spPr/>
    </dgm:pt>
    <dgm:pt modelId="{4282E74D-5528-434B-B47D-489334B67379}" type="pres">
      <dgm:prSet presAssocID="{75778F05-B76D-416D-9C66-729CA4E4093A}" presName="parentLeftMargin" presStyleLbl="node1" presStyleIdx="1" presStyleCnt="6"/>
      <dgm:spPr/>
      <dgm:t>
        <a:bodyPr/>
        <a:lstStyle/>
        <a:p>
          <a:endParaRPr lang="th-TH"/>
        </a:p>
      </dgm:t>
    </dgm:pt>
    <dgm:pt modelId="{644042B0-1BFF-4BE9-9F45-51ED24A80F27}" type="pres">
      <dgm:prSet presAssocID="{75778F05-B76D-416D-9C66-729CA4E4093A}" presName="parentText" presStyleLbl="node1" presStyleIdx="2" presStyleCnt="6" custScaleY="144141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1E1CA9C-AFF6-4CB3-843C-FB187A35A6DC}" type="pres">
      <dgm:prSet presAssocID="{75778F05-B76D-416D-9C66-729CA4E4093A}" presName="negativeSpace" presStyleCnt="0"/>
      <dgm:spPr/>
    </dgm:pt>
    <dgm:pt modelId="{A82384DD-93B7-4668-8927-7F9963D0DF2D}" type="pres">
      <dgm:prSet presAssocID="{75778F05-B76D-416D-9C66-729CA4E4093A}" presName="childText" presStyleLbl="conFgAcc1" presStyleIdx="2" presStyleCnt="6">
        <dgm:presLayoutVars>
          <dgm:bulletEnabled val="1"/>
        </dgm:presLayoutVars>
      </dgm:prSet>
      <dgm:spPr/>
    </dgm:pt>
    <dgm:pt modelId="{9E792DBE-ED69-4913-A783-E8DF518DF74F}" type="pres">
      <dgm:prSet presAssocID="{A5341C57-EDB0-41BD-AC46-978C9DE9EF24}" presName="spaceBetweenRectangles" presStyleCnt="0"/>
      <dgm:spPr/>
    </dgm:pt>
    <dgm:pt modelId="{F9EEBA4B-B1DC-4B4E-9A72-8FD98CBB9873}" type="pres">
      <dgm:prSet presAssocID="{04887F00-2F18-4151-89E5-1482B83F7EF3}" presName="parentLin" presStyleCnt="0"/>
      <dgm:spPr/>
    </dgm:pt>
    <dgm:pt modelId="{2976106D-C002-4CD0-A08B-1208D40A7747}" type="pres">
      <dgm:prSet presAssocID="{04887F00-2F18-4151-89E5-1482B83F7EF3}" presName="parentLeftMargin" presStyleLbl="node1" presStyleIdx="2" presStyleCnt="6"/>
      <dgm:spPr/>
      <dgm:t>
        <a:bodyPr/>
        <a:lstStyle/>
        <a:p>
          <a:endParaRPr lang="th-TH"/>
        </a:p>
      </dgm:t>
    </dgm:pt>
    <dgm:pt modelId="{B0EDB522-1C10-4F66-9303-8364B6C25A3A}" type="pres">
      <dgm:prSet presAssocID="{04887F00-2F18-4151-89E5-1482B83F7EF3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6281A41-7394-40B0-8770-2085B8B9FD48}" type="pres">
      <dgm:prSet presAssocID="{04887F00-2F18-4151-89E5-1482B83F7EF3}" presName="negativeSpace" presStyleCnt="0"/>
      <dgm:spPr/>
    </dgm:pt>
    <dgm:pt modelId="{0267B121-21C5-4442-8280-EC804426C612}" type="pres">
      <dgm:prSet presAssocID="{04887F00-2F18-4151-89E5-1482B83F7EF3}" presName="childText" presStyleLbl="conFgAcc1" presStyleIdx="3" presStyleCnt="6">
        <dgm:presLayoutVars>
          <dgm:bulletEnabled val="1"/>
        </dgm:presLayoutVars>
      </dgm:prSet>
      <dgm:spPr/>
    </dgm:pt>
    <dgm:pt modelId="{0C2E7903-CE43-4374-A1EC-80E2DCCBB62F}" type="pres">
      <dgm:prSet presAssocID="{E595AEFC-E287-406A-A98C-D73D2074EFAE}" presName="spaceBetweenRectangles" presStyleCnt="0"/>
      <dgm:spPr/>
    </dgm:pt>
    <dgm:pt modelId="{920BD715-6255-4B81-907D-E7118A46745F}" type="pres">
      <dgm:prSet presAssocID="{AFB021EB-E04C-4058-8B42-9291144B53E2}" presName="parentLin" presStyleCnt="0"/>
      <dgm:spPr/>
    </dgm:pt>
    <dgm:pt modelId="{686E4EB1-668A-472B-83D9-B4AF701C9F86}" type="pres">
      <dgm:prSet presAssocID="{AFB021EB-E04C-4058-8B42-9291144B53E2}" presName="parentLeftMargin" presStyleLbl="node1" presStyleIdx="3" presStyleCnt="6"/>
      <dgm:spPr/>
      <dgm:t>
        <a:bodyPr/>
        <a:lstStyle/>
        <a:p>
          <a:endParaRPr lang="th-TH"/>
        </a:p>
      </dgm:t>
    </dgm:pt>
    <dgm:pt modelId="{74EDC3CC-044A-467D-8150-DDD377EFB76D}" type="pres">
      <dgm:prSet presAssocID="{AFB021EB-E04C-4058-8B42-9291144B53E2}" presName="parentText" presStyleLbl="node1" presStyleIdx="4" presStyleCnt="6" custScaleY="151979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C566047-DB08-4BBD-849E-E8ABBF917EB7}" type="pres">
      <dgm:prSet presAssocID="{AFB021EB-E04C-4058-8B42-9291144B53E2}" presName="negativeSpace" presStyleCnt="0"/>
      <dgm:spPr/>
    </dgm:pt>
    <dgm:pt modelId="{1D748080-19D4-4447-92CE-48277DFDBA17}" type="pres">
      <dgm:prSet presAssocID="{AFB021EB-E04C-4058-8B42-9291144B53E2}" presName="childText" presStyleLbl="conFgAcc1" presStyleIdx="4" presStyleCnt="6">
        <dgm:presLayoutVars>
          <dgm:bulletEnabled val="1"/>
        </dgm:presLayoutVars>
      </dgm:prSet>
      <dgm:spPr/>
    </dgm:pt>
    <dgm:pt modelId="{97576455-A4E3-4256-9F00-68A4BD8FD7EF}" type="pres">
      <dgm:prSet presAssocID="{18C9BA37-5700-46E4-A27C-D5E40C9F3517}" presName="spaceBetweenRectangles" presStyleCnt="0"/>
      <dgm:spPr/>
    </dgm:pt>
    <dgm:pt modelId="{2CDD36B7-6933-41F3-8AC9-23A4BAB922E8}" type="pres">
      <dgm:prSet presAssocID="{84C433A8-4824-4E8C-9D30-722B739A3953}" presName="parentLin" presStyleCnt="0"/>
      <dgm:spPr/>
    </dgm:pt>
    <dgm:pt modelId="{86880436-35D7-407D-9785-CBB28006A4DC}" type="pres">
      <dgm:prSet presAssocID="{84C433A8-4824-4E8C-9D30-722B739A3953}" presName="parentLeftMargin" presStyleLbl="node1" presStyleIdx="4" presStyleCnt="6"/>
      <dgm:spPr/>
      <dgm:t>
        <a:bodyPr/>
        <a:lstStyle/>
        <a:p>
          <a:endParaRPr lang="th-TH"/>
        </a:p>
      </dgm:t>
    </dgm:pt>
    <dgm:pt modelId="{A62998C6-912B-4E69-8DF4-2524FB1B08CE}" type="pres">
      <dgm:prSet presAssocID="{84C433A8-4824-4E8C-9D30-722B739A3953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4A2C444-AAB2-4D1B-9854-8E67C1C7C11D}" type="pres">
      <dgm:prSet presAssocID="{84C433A8-4824-4E8C-9D30-722B739A3953}" presName="negativeSpace" presStyleCnt="0"/>
      <dgm:spPr/>
    </dgm:pt>
    <dgm:pt modelId="{13836E1A-A037-4628-A91E-5DACD26427B1}" type="pres">
      <dgm:prSet presAssocID="{84C433A8-4824-4E8C-9D30-722B739A3953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2BEC2568-37CE-4B88-A61A-BAB65A3BD142}" type="presOf" srcId="{75778F05-B76D-416D-9C66-729CA4E4093A}" destId="{4282E74D-5528-434B-B47D-489334B67379}" srcOrd="0" destOrd="0" presId="urn:microsoft.com/office/officeart/2005/8/layout/list1"/>
    <dgm:cxn modelId="{64518AC0-E864-41B2-9942-DFAA349C43E7}" srcId="{681015AF-B2C4-4B0C-A3C9-6B4B998F828B}" destId="{04887F00-2F18-4151-89E5-1482B83F7EF3}" srcOrd="3" destOrd="0" parTransId="{D7CDBA0F-5DA4-4386-A4B4-10FE8703002E}" sibTransId="{E595AEFC-E287-406A-A98C-D73D2074EFAE}"/>
    <dgm:cxn modelId="{581BF3DE-48D3-41C8-93D1-5751EF4A1DCD}" type="presOf" srcId="{3C86517A-3002-40D3-AF14-D5687EAC2D0B}" destId="{51B6A493-C08B-421B-8AA2-9D23E6595716}" srcOrd="0" destOrd="0" presId="urn:microsoft.com/office/officeart/2005/8/layout/list1"/>
    <dgm:cxn modelId="{469EBA3F-5EC3-46B3-B9B6-43FC05B89041}" type="presOf" srcId="{75778F05-B76D-416D-9C66-729CA4E4093A}" destId="{644042B0-1BFF-4BE9-9F45-51ED24A80F27}" srcOrd="1" destOrd="0" presId="urn:microsoft.com/office/officeart/2005/8/layout/list1"/>
    <dgm:cxn modelId="{D07706E0-D70E-4735-814A-09DFF4CC15A4}" type="presOf" srcId="{04887F00-2F18-4151-89E5-1482B83F7EF3}" destId="{B0EDB522-1C10-4F66-9303-8364B6C25A3A}" srcOrd="1" destOrd="0" presId="urn:microsoft.com/office/officeart/2005/8/layout/list1"/>
    <dgm:cxn modelId="{71A9E771-5A0F-4509-A127-655E0756650C}" type="presOf" srcId="{AFB021EB-E04C-4058-8B42-9291144B53E2}" destId="{686E4EB1-668A-472B-83D9-B4AF701C9F86}" srcOrd="0" destOrd="0" presId="urn:microsoft.com/office/officeart/2005/8/layout/list1"/>
    <dgm:cxn modelId="{68A273D9-9CEF-4C97-B69B-19FFCDED56A4}" type="presOf" srcId="{681015AF-B2C4-4B0C-A3C9-6B4B998F828B}" destId="{85453761-7C47-4EA2-B2CE-CF14519C0786}" srcOrd="0" destOrd="0" presId="urn:microsoft.com/office/officeart/2005/8/layout/list1"/>
    <dgm:cxn modelId="{68ECC59D-A003-4EC1-A021-64B0FC6EC4A1}" type="presOf" srcId="{5DC155B3-69C3-4CA5-8B31-409E72566CC4}" destId="{CB11F1DC-2591-418B-89B8-925B73CFDD1F}" srcOrd="0" destOrd="0" presId="urn:microsoft.com/office/officeart/2005/8/layout/list1"/>
    <dgm:cxn modelId="{AEC13DCF-5659-4A52-8539-4C9E3DA06C65}" type="presOf" srcId="{84C433A8-4824-4E8C-9D30-722B739A3953}" destId="{86880436-35D7-407D-9785-CBB28006A4DC}" srcOrd="0" destOrd="0" presId="urn:microsoft.com/office/officeart/2005/8/layout/list1"/>
    <dgm:cxn modelId="{88BBC17C-B9ED-4023-AFB9-6B13C122B772}" type="presOf" srcId="{84C433A8-4824-4E8C-9D30-722B739A3953}" destId="{A62998C6-912B-4E69-8DF4-2524FB1B08CE}" srcOrd="1" destOrd="0" presId="urn:microsoft.com/office/officeart/2005/8/layout/list1"/>
    <dgm:cxn modelId="{D4CCA50E-8FE1-4505-A25D-E5CFB5BAC15B}" srcId="{681015AF-B2C4-4B0C-A3C9-6B4B998F828B}" destId="{AFB021EB-E04C-4058-8B42-9291144B53E2}" srcOrd="4" destOrd="0" parTransId="{94C74EA1-D016-4E5E-90F0-10DAA3890930}" sibTransId="{18C9BA37-5700-46E4-A27C-D5E40C9F3517}"/>
    <dgm:cxn modelId="{1CE1453A-4FF9-4FA6-836A-838B1023956A}" type="presOf" srcId="{AFB021EB-E04C-4058-8B42-9291144B53E2}" destId="{74EDC3CC-044A-467D-8150-DDD377EFB76D}" srcOrd="1" destOrd="0" presId="urn:microsoft.com/office/officeart/2005/8/layout/list1"/>
    <dgm:cxn modelId="{10905237-F0E1-40BE-9B67-E09496B1CC5D}" srcId="{681015AF-B2C4-4B0C-A3C9-6B4B998F828B}" destId="{84C433A8-4824-4E8C-9D30-722B739A3953}" srcOrd="5" destOrd="0" parTransId="{5649D177-C840-46C4-83FC-B9106B7EE732}" sibTransId="{FCA5CD39-DE54-4449-B385-377069F251C8}"/>
    <dgm:cxn modelId="{36531ED6-4B8D-4D2B-AE1D-A17DED22E5AB}" type="presOf" srcId="{5DC155B3-69C3-4CA5-8B31-409E72566CC4}" destId="{5BA4054B-A6C8-4971-91E2-555F253C2F97}" srcOrd="1" destOrd="0" presId="urn:microsoft.com/office/officeart/2005/8/layout/list1"/>
    <dgm:cxn modelId="{F8961A01-E5B0-4122-BA5D-CB9625B21E59}" srcId="{681015AF-B2C4-4B0C-A3C9-6B4B998F828B}" destId="{75778F05-B76D-416D-9C66-729CA4E4093A}" srcOrd="2" destOrd="0" parTransId="{E4574FFC-E77E-4D4F-AA40-05C07519DC60}" sibTransId="{A5341C57-EDB0-41BD-AC46-978C9DE9EF24}"/>
    <dgm:cxn modelId="{ED27C2E7-AB8C-46F4-8E2C-955FCB26139C}" srcId="{681015AF-B2C4-4B0C-A3C9-6B4B998F828B}" destId="{5DC155B3-69C3-4CA5-8B31-409E72566CC4}" srcOrd="1" destOrd="0" parTransId="{CA46D3C9-DDA2-462B-9FA4-D3DC74541EC2}" sibTransId="{C9A7034A-0844-4187-AB50-743DB65DA342}"/>
    <dgm:cxn modelId="{D917D374-88A9-4CFA-A539-AB06CC6C458C}" type="presOf" srcId="{3C86517A-3002-40D3-AF14-D5687EAC2D0B}" destId="{21BA7203-527A-4F4C-974E-82A370E3E778}" srcOrd="1" destOrd="0" presId="urn:microsoft.com/office/officeart/2005/8/layout/list1"/>
    <dgm:cxn modelId="{E94129BA-F989-4B08-A989-298FC1332139}" type="presOf" srcId="{04887F00-2F18-4151-89E5-1482B83F7EF3}" destId="{2976106D-C002-4CD0-A08B-1208D40A7747}" srcOrd="0" destOrd="0" presId="urn:microsoft.com/office/officeart/2005/8/layout/list1"/>
    <dgm:cxn modelId="{E239904A-2AD9-4C2C-AD9B-2321E4CE2B8D}" srcId="{681015AF-B2C4-4B0C-A3C9-6B4B998F828B}" destId="{3C86517A-3002-40D3-AF14-D5687EAC2D0B}" srcOrd="0" destOrd="0" parTransId="{7C34E960-6EA4-4AA5-86CB-7BC1B149F8FB}" sibTransId="{41CCBDC6-E1FF-4EB8-81A4-32638D0B9266}"/>
    <dgm:cxn modelId="{B9D9AC23-1028-4AC6-92D1-28183F156F6B}" type="presParOf" srcId="{85453761-7C47-4EA2-B2CE-CF14519C0786}" destId="{57E06080-DCA1-4C39-995F-6634CE162B65}" srcOrd="0" destOrd="0" presId="urn:microsoft.com/office/officeart/2005/8/layout/list1"/>
    <dgm:cxn modelId="{4331C1DE-7BBA-415A-A78D-870CCC0BBCD5}" type="presParOf" srcId="{57E06080-DCA1-4C39-995F-6634CE162B65}" destId="{51B6A493-C08B-421B-8AA2-9D23E6595716}" srcOrd="0" destOrd="0" presId="urn:microsoft.com/office/officeart/2005/8/layout/list1"/>
    <dgm:cxn modelId="{195BC63D-4367-4DCE-809F-1F743A0E816E}" type="presParOf" srcId="{57E06080-DCA1-4C39-995F-6634CE162B65}" destId="{21BA7203-527A-4F4C-974E-82A370E3E778}" srcOrd="1" destOrd="0" presId="urn:microsoft.com/office/officeart/2005/8/layout/list1"/>
    <dgm:cxn modelId="{9BD75931-647E-438B-9CB1-C2884C5A802B}" type="presParOf" srcId="{85453761-7C47-4EA2-B2CE-CF14519C0786}" destId="{0921ECCE-616B-4915-A05E-DBF54FB32702}" srcOrd="1" destOrd="0" presId="urn:microsoft.com/office/officeart/2005/8/layout/list1"/>
    <dgm:cxn modelId="{FD25622F-7F34-4DD5-B122-567E21BE4FDE}" type="presParOf" srcId="{85453761-7C47-4EA2-B2CE-CF14519C0786}" destId="{AC840D20-B854-4BBD-8E37-4B16D785F7EB}" srcOrd="2" destOrd="0" presId="urn:microsoft.com/office/officeart/2005/8/layout/list1"/>
    <dgm:cxn modelId="{CDD60F5C-B790-40FF-9A49-E9C353A0423E}" type="presParOf" srcId="{85453761-7C47-4EA2-B2CE-CF14519C0786}" destId="{EEC4CE89-3401-4CA3-9551-8F6B49E65C24}" srcOrd="3" destOrd="0" presId="urn:microsoft.com/office/officeart/2005/8/layout/list1"/>
    <dgm:cxn modelId="{7851B045-D1AC-444A-A920-82CB26A12382}" type="presParOf" srcId="{85453761-7C47-4EA2-B2CE-CF14519C0786}" destId="{674C83C8-54C5-45AB-897A-3AE8C4F78BF5}" srcOrd="4" destOrd="0" presId="urn:microsoft.com/office/officeart/2005/8/layout/list1"/>
    <dgm:cxn modelId="{4FEE2674-6B5F-4DF0-ACF3-7487180CFFB2}" type="presParOf" srcId="{674C83C8-54C5-45AB-897A-3AE8C4F78BF5}" destId="{CB11F1DC-2591-418B-89B8-925B73CFDD1F}" srcOrd="0" destOrd="0" presId="urn:microsoft.com/office/officeart/2005/8/layout/list1"/>
    <dgm:cxn modelId="{4C4E8C50-8A5B-461F-9B6B-885EA3960E62}" type="presParOf" srcId="{674C83C8-54C5-45AB-897A-3AE8C4F78BF5}" destId="{5BA4054B-A6C8-4971-91E2-555F253C2F97}" srcOrd="1" destOrd="0" presId="urn:microsoft.com/office/officeart/2005/8/layout/list1"/>
    <dgm:cxn modelId="{A364FA18-9A19-41A4-B473-EB772ED7458A}" type="presParOf" srcId="{85453761-7C47-4EA2-B2CE-CF14519C0786}" destId="{20629BFA-4828-4F48-A7C3-C7E42181EEE6}" srcOrd="5" destOrd="0" presId="urn:microsoft.com/office/officeart/2005/8/layout/list1"/>
    <dgm:cxn modelId="{FFC387AD-02B2-4D7E-ABCB-2CBF0AB8D377}" type="presParOf" srcId="{85453761-7C47-4EA2-B2CE-CF14519C0786}" destId="{CEC9A6C1-9096-4836-BE10-F75F67F69F59}" srcOrd="6" destOrd="0" presId="urn:microsoft.com/office/officeart/2005/8/layout/list1"/>
    <dgm:cxn modelId="{7F73FAF1-BFD6-4EF3-AD11-00BF9514746D}" type="presParOf" srcId="{85453761-7C47-4EA2-B2CE-CF14519C0786}" destId="{F67E3F71-3FE7-4AA4-9E97-C26398670957}" srcOrd="7" destOrd="0" presId="urn:microsoft.com/office/officeart/2005/8/layout/list1"/>
    <dgm:cxn modelId="{15B2A511-5658-47D2-A04F-B5A245578870}" type="presParOf" srcId="{85453761-7C47-4EA2-B2CE-CF14519C0786}" destId="{E0B4368E-8136-49E2-9313-23DBF637BE0A}" srcOrd="8" destOrd="0" presId="urn:microsoft.com/office/officeart/2005/8/layout/list1"/>
    <dgm:cxn modelId="{6ABDDC3C-8F48-4466-A8B7-94B339E1947C}" type="presParOf" srcId="{E0B4368E-8136-49E2-9313-23DBF637BE0A}" destId="{4282E74D-5528-434B-B47D-489334B67379}" srcOrd="0" destOrd="0" presId="urn:microsoft.com/office/officeart/2005/8/layout/list1"/>
    <dgm:cxn modelId="{7CDEEE7D-FA30-4930-BABE-B6759010A109}" type="presParOf" srcId="{E0B4368E-8136-49E2-9313-23DBF637BE0A}" destId="{644042B0-1BFF-4BE9-9F45-51ED24A80F27}" srcOrd="1" destOrd="0" presId="urn:microsoft.com/office/officeart/2005/8/layout/list1"/>
    <dgm:cxn modelId="{924381A3-87F1-47B2-AE75-9BED6BBEC489}" type="presParOf" srcId="{85453761-7C47-4EA2-B2CE-CF14519C0786}" destId="{91E1CA9C-AFF6-4CB3-843C-FB187A35A6DC}" srcOrd="9" destOrd="0" presId="urn:microsoft.com/office/officeart/2005/8/layout/list1"/>
    <dgm:cxn modelId="{10143A59-0BF3-4E8C-A03D-8CC01CE93007}" type="presParOf" srcId="{85453761-7C47-4EA2-B2CE-CF14519C0786}" destId="{A82384DD-93B7-4668-8927-7F9963D0DF2D}" srcOrd="10" destOrd="0" presId="urn:microsoft.com/office/officeart/2005/8/layout/list1"/>
    <dgm:cxn modelId="{94D6FFDC-5203-4AD9-8F24-82E5019ECD32}" type="presParOf" srcId="{85453761-7C47-4EA2-B2CE-CF14519C0786}" destId="{9E792DBE-ED69-4913-A783-E8DF518DF74F}" srcOrd="11" destOrd="0" presId="urn:microsoft.com/office/officeart/2005/8/layout/list1"/>
    <dgm:cxn modelId="{0986567D-731B-440C-90D9-29DBD630C617}" type="presParOf" srcId="{85453761-7C47-4EA2-B2CE-CF14519C0786}" destId="{F9EEBA4B-B1DC-4B4E-9A72-8FD98CBB9873}" srcOrd="12" destOrd="0" presId="urn:microsoft.com/office/officeart/2005/8/layout/list1"/>
    <dgm:cxn modelId="{2823843E-5CDB-4417-A9FC-6884D245A601}" type="presParOf" srcId="{F9EEBA4B-B1DC-4B4E-9A72-8FD98CBB9873}" destId="{2976106D-C002-4CD0-A08B-1208D40A7747}" srcOrd="0" destOrd="0" presId="urn:microsoft.com/office/officeart/2005/8/layout/list1"/>
    <dgm:cxn modelId="{B6C7D832-B612-48F0-ACAE-8F2294625A2B}" type="presParOf" srcId="{F9EEBA4B-B1DC-4B4E-9A72-8FD98CBB9873}" destId="{B0EDB522-1C10-4F66-9303-8364B6C25A3A}" srcOrd="1" destOrd="0" presId="urn:microsoft.com/office/officeart/2005/8/layout/list1"/>
    <dgm:cxn modelId="{F4639278-84C4-4932-9195-EF1F4115589C}" type="presParOf" srcId="{85453761-7C47-4EA2-B2CE-CF14519C0786}" destId="{86281A41-7394-40B0-8770-2085B8B9FD48}" srcOrd="13" destOrd="0" presId="urn:microsoft.com/office/officeart/2005/8/layout/list1"/>
    <dgm:cxn modelId="{A94EF660-364C-4B76-B1AA-61CD3525C4AB}" type="presParOf" srcId="{85453761-7C47-4EA2-B2CE-CF14519C0786}" destId="{0267B121-21C5-4442-8280-EC804426C612}" srcOrd="14" destOrd="0" presId="urn:microsoft.com/office/officeart/2005/8/layout/list1"/>
    <dgm:cxn modelId="{E407B601-DBF9-4F5B-BDDE-E0FE5B983F6A}" type="presParOf" srcId="{85453761-7C47-4EA2-B2CE-CF14519C0786}" destId="{0C2E7903-CE43-4374-A1EC-80E2DCCBB62F}" srcOrd="15" destOrd="0" presId="urn:microsoft.com/office/officeart/2005/8/layout/list1"/>
    <dgm:cxn modelId="{8A63B037-F353-4902-BB63-0DBF8E167181}" type="presParOf" srcId="{85453761-7C47-4EA2-B2CE-CF14519C0786}" destId="{920BD715-6255-4B81-907D-E7118A46745F}" srcOrd="16" destOrd="0" presId="urn:microsoft.com/office/officeart/2005/8/layout/list1"/>
    <dgm:cxn modelId="{48DB8E40-3DC6-4A83-B58B-7174BB076A45}" type="presParOf" srcId="{920BD715-6255-4B81-907D-E7118A46745F}" destId="{686E4EB1-668A-472B-83D9-B4AF701C9F86}" srcOrd="0" destOrd="0" presId="urn:microsoft.com/office/officeart/2005/8/layout/list1"/>
    <dgm:cxn modelId="{E60CCD71-B1B2-4AE3-A8C8-4B70690C80CC}" type="presParOf" srcId="{920BD715-6255-4B81-907D-E7118A46745F}" destId="{74EDC3CC-044A-467D-8150-DDD377EFB76D}" srcOrd="1" destOrd="0" presId="urn:microsoft.com/office/officeart/2005/8/layout/list1"/>
    <dgm:cxn modelId="{3630D17E-F8F3-4377-AAEB-F2FAA5FCF298}" type="presParOf" srcId="{85453761-7C47-4EA2-B2CE-CF14519C0786}" destId="{4C566047-DB08-4BBD-849E-E8ABBF917EB7}" srcOrd="17" destOrd="0" presId="urn:microsoft.com/office/officeart/2005/8/layout/list1"/>
    <dgm:cxn modelId="{74512F18-526D-4EF7-B6A7-D89058D79865}" type="presParOf" srcId="{85453761-7C47-4EA2-B2CE-CF14519C0786}" destId="{1D748080-19D4-4447-92CE-48277DFDBA17}" srcOrd="18" destOrd="0" presId="urn:microsoft.com/office/officeart/2005/8/layout/list1"/>
    <dgm:cxn modelId="{6CF5427F-8299-40DB-A248-4591B5016E50}" type="presParOf" srcId="{85453761-7C47-4EA2-B2CE-CF14519C0786}" destId="{97576455-A4E3-4256-9F00-68A4BD8FD7EF}" srcOrd="19" destOrd="0" presId="urn:microsoft.com/office/officeart/2005/8/layout/list1"/>
    <dgm:cxn modelId="{43CEA0C7-9E17-42D4-B575-AEA5BBD9D547}" type="presParOf" srcId="{85453761-7C47-4EA2-B2CE-CF14519C0786}" destId="{2CDD36B7-6933-41F3-8AC9-23A4BAB922E8}" srcOrd="20" destOrd="0" presId="urn:microsoft.com/office/officeart/2005/8/layout/list1"/>
    <dgm:cxn modelId="{2F79E8BD-8208-4FAC-9545-3D99CE4D79B2}" type="presParOf" srcId="{2CDD36B7-6933-41F3-8AC9-23A4BAB922E8}" destId="{86880436-35D7-407D-9785-CBB28006A4DC}" srcOrd="0" destOrd="0" presId="urn:microsoft.com/office/officeart/2005/8/layout/list1"/>
    <dgm:cxn modelId="{A9DF30B4-4D54-464F-BB1D-C402D54617CD}" type="presParOf" srcId="{2CDD36B7-6933-41F3-8AC9-23A4BAB922E8}" destId="{A62998C6-912B-4E69-8DF4-2524FB1B08CE}" srcOrd="1" destOrd="0" presId="urn:microsoft.com/office/officeart/2005/8/layout/list1"/>
    <dgm:cxn modelId="{CFB2D479-2375-4344-83CD-B96BBCC9C725}" type="presParOf" srcId="{85453761-7C47-4EA2-B2CE-CF14519C0786}" destId="{34A2C444-AAB2-4D1B-9854-8E67C1C7C11D}" srcOrd="21" destOrd="0" presId="urn:microsoft.com/office/officeart/2005/8/layout/list1"/>
    <dgm:cxn modelId="{9B61A8A1-2F09-4F1C-92EC-ED2A91A52034}" type="presParOf" srcId="{85453761-7C47-4EA2-B2CE-CF14519C0786}" destId="{13836E1A-A037-4628-A91E-5DACD26427B1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CECCBDB-B4CF-4324-8EDA-0C01529EDF4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A6D23262-21A0-45F8-BF50-29CABC32BE7C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th-TH" sz="3200" b="1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+mj-cs"/>
            </a:rPr>
            <a:t>ราชการส่วนกลาง</a:t>
          </a:r>
          <a:endParaRPr lang="th-TH" sz="3200" dirty="0">
            <a:solidFill>
              <a:srgbClr val="5E020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EF7C8E-8215-4AD2-BA5F-536C4F90115B}" type="parTrans" cxnId="{F077DB08-1C57-4846-917A-0E7AF903316F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661DFD-1860-4C0F-8CF8-6D34851918B1}" type="sibTrans" cxnId="{F077DB08-1C57-4846-917A-0E7AF903316F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B79404-C955-4364-94A9-180162293857}">
      <dgm:prSet custT="1"/>
      <dgm:spPr>
        <a:solidFill>
          <a:srgbClr val="CC99FF"/>
        </a:solidFill>
      </dgm:spPr>
      <dgm:t>
        <a:bodyPr/>
        <a:lstStyle/>
        <a:p>
          <a:r>
            <a:rPr lang="th-TH" sz="3200" b="1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+mj-cs"/>
            </a:rPr>
            <a:t>ราชการส่วนภูมิภาค</a:t>
          </a:r>
          <a:endParaRPr lang="th-TH" sz="3200" dirty="0">
            <a:solidFill>
              <a:srgbClr val="5E020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+mj-cs"/>
          </a:endParaRPr>
        </a:p>
      </dgm:t>
    </dgm:pt>
    <dgm:pt modelId="{C24F2B4A-6903-4E19-95DE-D263DE260095}" type="parTrans" cxnId="{3C28CD62-4609-4415-9620-D0B265E04776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9A672D-F3AF-4E72-BB89-B992E6FA0F14}" type="sibTrans" cxnId="{3C28CD62-4609-4415-9620-D0B265E04776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A046041-AC83-47FC-BCC7-059C2DBB0152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th-TH" sz="3200" b="1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+mj-cs"/>
            </a:rPr>
            <a:t>ราชการส่วนท้องถิ่น</a:t>
          </a:r>
          <a:endParaRPr lang="th-TH" sz="3200" dirty="0">
            <a:solidFill>
              <a:srgbClr val="5E020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ea typeface="Cordia New" panose="020B0304020202020204" pitchFamily="34" charset="-34"/>
            <a:cs typeface="+mj-cs"/>
          </a:endParaRPr>
        </a:p>
      </dgm:t>
    </dgm:pt>
    <dgm:pt modelId="{61A7778C-0F27-432E-9CE6-9713339D6D15}" type="parTrans" cxnId="{614E6ABE-E38F-45F3-A87C-54B96BBDBA81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1F8AAD-8CCD-4FD7-B23D-1D3E7BD29A37}" type="sibTrans" cxnId="{614E6ABE-E38F-45F3-A87C-54B96BBDBA81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FE74F1-AE45-45D8-94E1-EA395E25062C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th-TH" sz="3200" b="1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รัฐวิสาหกิจ</a:t>
          </a:r>
          <a:endParaRPr lang="th-TH" sz="3200" dirty="0">
            <a:solidFill>
              <a:srgbClr val="5E020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dia New" panose="020B0304020202020204" pitchFamily="34" charset="-34"/>
            <a:ea typeface="Cordia New" panose="020B0304020202020204" pitchFamily="34" charset="-34"/>
            <a:cs typeface="+mj-cs"/>
          </a:endParaRPr>
        </a:p>
      </dgm:t>
    </dgm:pt>
    <dgm:pt modelId="{FA85592C-AF33-4C54-8260-42020DE485D9}" type="parTrans" cxnId="{33F32D91-3F50-4080-81AC-79E4235B2636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24659D-D39A-4A7E-BDBD-843E66D753EF}" type="sibTrans" cxnId="{33F32D91-3F50-4080-81AC-79E4235B2636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F3C2D64-D2F0-499B-8BFA-3323ECD962B0}">
      <dgm:prSet phldrT="[Text]" custT="1"/>
      <dgm:spPr/>
      <dgm:t>
        <a:bodyPr/>
        <a:lstStyle/>
        <a:p>
          <a:r>
            <a:rPr lang="th-TH" sz="2400" b="1" dirty="0">
              <a:effectLst/>
              <a:latin typeface="Angsana New" panose="02020603050405020304" pitchFamily="18" charset="-34"/>
              <a:cs typeface="+mj-cs"/>
            </a:rPr>
            <a:t>หมายถึง อธิบดี หรือหัวหน้าส่วนราชการที่เรียกชื่ออย่างอื่นที่มี</a:t>
          </a:r>
          <a:r>
            <a:rPr lang="th-TH" sz="2400" b="1" dirty="0" smtClean="0">
              <a:effectLst/>
              <a:latin typeface="Angsana New" panose="02020603050405020304" pitchFamily="18" charset="-34"/>
              <a:cs typeface="+mj-cs"/>
            </a:rPr>
            <a:t>ฐานะเป็นนิติบุคคล</a:t>
          </a:r>
          <a:endParaRPr lang="th-TH" sz="2400" b="1" dirty="0">
            <a:effectLst/>
          </a:endParaRPr>
        </a:p>
      </dgm:t>
    </dgm:pt>
    <dgm:pt modelId="{C420253E-7E7F-41E6-8912-E694F1728DD8}" type="parTrans" cxnId="{3012424B-D3B8-4A18-96CD-B5409D37D190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9D6A5B-A995-40A2-957F-1F0DF3A7E0BD}" type="sibTrans" cxnId="{3012424B-D3B8-4A18-96CD-B5409D37D190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C12B09-FA98-4823-A2CB-99596846D4A1}">
      <dgm:prSet custT="1"/>
      <dgm:spPr/>
      <dgm:t>
        <a:bodyPr/>
        <a:lstStyle/>
        <a:p>
          <a:r>
            <a:rPr lang="th-TH" sz="2400" b="1" dirty="0">
              <a:effectLst/>
              <a:latin typeface="Angsana New" panose="02020603050405020304" pitchFamily="18" charset="-34"/>
              <a:cs typeface="+mj-cs"/>
            </a:rPr>
            <a:t>หมายถึง ผู้ว่าราชการจังหวัด</a:t>
          </a:r>
        </a:p>
      </dgm:t>
    </dgm:pt>
    <dgm:pt modelId="{EAF11A6C-DDE7-4B18-AFE5-C78B8033E55B}" type="parTrans" cxnId="{824605D2-6C77-41B2-A1D0-130F4A0D30E7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94B160-7254-4197-BBC1-747C78C037D1}" type="sibTrans" cxnId="{824605D2-6C77-41B2-A1D0-130F4A0D30E7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64B133-3AE1-4582-9557-82473A1B76DF}">
      <dgm:prSet custT="1"/>
      <dgm:spPr/>
      <dgm:t>
        <a:bodyPr/>
        <a:lstStyle/>
        <a:p>
          <a:r>
            <a:rPr lang="th-TH" sz="2000" b="1" spc="-70" dirty="0">
              <a:effectLst/>
              <a:latin typeface="Angsana New" panose="02020603050405020304" pitchFamily="18" charset="-34"/>
              <a:cs typeface="+mj-cs"/>
            </a:rPr>
            <a:t>ห</a:t>
          </a:r>
          <a:r>
            <a:rPr lang="th-TH" sz="2000" b="1" spc="-70" baseline="0" dirty="0">
              <a:effectLst/>
              <a:latin typeface="Angsana New" panose="02020603050405020304" pitchFamily="18" charset="-34"/>
              <a:cs typeface="+mj-cs"/>
            </a:rPr>
            <a:t>มายถึง </a:t>
          </a:r>
          <a:r>
            <a:rPr lang="th-TH" sz="2000" b="1" spc="-70" baseline="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  <a:t>นายกองค์การบริหารส่วนจังหวัด </a:t>
          </a:r>
          <a:r>
            <a:rPr lang="th-TH" sz="2000" b="1" spc="-70" baseline="0" dirty="0">
              <a:effectLst/>
              <a:latin typeface="Angsana New" panose="02020603050405020304" pitchFamily="18" charset="-34"/>
              <a:cs typeface="+mj-cs"/>
            </a:rPr>
            <a:t>นายกเทศมนตรี </a:t>
          </a:r>
          <a:r>
            <a:rPr lang="th-TH" sz="2000" b="1" spc="-70" baseline="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  <a:t>นายกองค์การบริหารส่วนตำบล </a:t>
          </a:r>
          <a:br>
            <a:rPr lang="th-TH" sz="2000" b="1" spc="-70" baseline="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</a:br>
          <a:r>
            <a:rPr lang="th-TH" sz="20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  <a:t>ผู้ว่าราชการกรุงเทพมหานคร นายกเมืองพัทยา หรือผู้ดำรงตำแหน่งที่เรียกชื่ออย่างอื่น</a:t>
          </a:r>
          <a:br>
            <a:rPr lang="th-TH" sz="20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</a:br>
          <a:r>
            <a:rPr lang="th-TH" sz="20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  <a:t>ที่มีฐานะเทียบเท่า</a:t>
          </a:r>
        </a:p>
      </dgm:t>
    </dgm:pt>
    <dgm:pt modelId="{6F9F27D6-9778-4711-9994-E3D5E1B14093}" type="parTrans" cxnId="{87FE575E-C515-4C97-A2BB-521CF5210D98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3556E9-58DA-4FC8-A634-C8F4B9471B0F}" type="sibTrans" cxnId="{87FE575E-C515-4C97-A2BB-521CF5210D98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36801A-E58B-4CC4-B9BD-14FC2CC23678}">
      <dgm:prSet custT="1"/>
      <dgm:spPr/>
      <dgm:t>
        <a:bodyPr/>
        <a:lstStyle/>
        <a:p>
          <a:r>
            <a:rPr lang="th-TH" sz="2400" b="1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หมายถึง ผู้ว่าการ ผู้อำนวยการ กรรมการผู้จัดการใหญ่ หรือผู้ดำรงตำแหน่งที่เรียกชื่อ</a:t>
          </a:r>
          <a:br>
            <a:rPr lang="th-TH" sz="2400" b="1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</a:br>
          <a:r>
            <a:rPr lang="th-TH" sz="2400" b="1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อย่างอื่นที่มีฐานะเทียบเท่า</a:t>
          </a:r>
        </a:p>
      </dgm:t>
    </dgm:pt>
    <dgm:pt modelId="{019ADA0B-E365-43A4-B831-7DDEFD2857FA}" type="parTrans" cxnId="{289EB839-76DB-4985-AA13-EB1E52A50307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E2B051-C6B5-46E6-9686-87A67E2C87B9}" type="sibTrans" cxnId="{289EB839-76DB-4985-AA13-EB1E52A50307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DE738C-5DF5-40CE-A1E8-79F70D375103}" type="pres">
      <dgm:prSet presAssocID="{0CECCBDB-B4CF-4324-8EDA-0C01529EDF4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C0B7A360-C06F-41ED-AB3C-97C34410F625}" type="pres">
      <dgm:prSet presAssocID="{A6D23262-21A0-45F8-BF50-29CABC32BE7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C1CA690-F62F-4AAC-BC3B-70B34501BA30}" type="pres">
      <dgm:prSet presAssocID="{A6D23262-21A0-45F8-BF50-29CABC32BE7C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19A726A-40BC-4850-90D9-E17C9C3C8E24}" type="pres">
      <dgm:prSet presAssocID="{4EB79404-C955-4364-94A9-18016229385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D3B3D05-4F47-414B-A609-7FE365F03F68}" type="pres">
      <dgm:prSet presAssocID="{4EB79404-C955-4364-94A9-180162293857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2915B5C-3D6E-4976-8488-9D371CD388F1}" type="pres">
      <dgm:prSet presAssocID="{7A046041-AC83-47FC-BCC7-059C2DBB0152}" presName="parentText" presStyleLbl="node1" presStyleIdx="2" presStyleCnt="4" custLinFactNeighborX="-150" custLinFactNeighborY="3963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DD6E4C0-E62C-4090-828A-7D14C07A8FE1}" type="pres">
      <dgm:prSet presAssocID="{7A046041-AC83-47FC-BCC7-059C2DBB0152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F71CAC3-C1EF-4632-A6AA-0D3F1AE8603F}" type="pres">
      <dgm:prSet presAssocID="{A8FE74F1-AE45-45D8-94E1-EA395E25062C}" presName="parentText" presStyleLbl="node1" presStyleIdx="3" presStyleCnt="4" custScaleY="64546" custLinFactNeighborY="41311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91D850C-C19B-490C-AA26-62AD7B93C887}" type="pres">
      <dgm:prSet presAssocID="{A8FE74F1-AE45-45D8-94E1-EA395E25062C}" presName="childText" presStyleLbl="revTx" presStyleIdx="3" presStyleCnt="4" custScaleY="88898" custLinFactNeighborY="1647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289EB839-76DB-4985-AA13-EB1E52A50307}" srcId="{A8FE74F1-AE45-45D8-94E1-EA395E25062C}" destId="{6D36801A-E58B-4CC4-B9BD-14FC2CC23678}" srcOrd="0" destOrd="0" parTransId="{019ADA0B-E365-43A4-B831-7DDEFD2857FA}" sibTransId="{C3E2B051-C6B5-46E6-9686-87A67E2C87B9}"/>
    <dgm:cxn modelId="{39B26A00-074C-4C55-B4E3-CF28A2FF2550}" type="presOf" srcId="{A6D23262-21A0-45F8-BF50-29CABC32BE7C}" destId="{C0B7A360-C06F-41ED-AB3C-97C34410F625}" srcOrd="0" destOrd="0" presId="urn:microsoft.com/office/officeart/2005/8/layout/vList2"/>
    <dgm:cxn modelId="{03FFAC03-61D7-4006-970C-166F6F79F9B3}" type="presOf" srcId="{CF3C2D64-D2F0-499B-8BFA-3323ECD962B0}" destId="{8C1CA690-F62F-4AAC-BC3B-70B34501BA30}" srcOrd="0" destOrd="0" presId="urn:microsoft.com/office/officeart/2005/8/layout/vList2"/>
    <dgm:cxn modelId="{E391B10B-B875-402F-853C-C87832536A2E}" type="presOf" srcId="{41C12B09-FA98-4823-A2CB-99596846D4A1}" destId="{2D3B3D05-4F47-414B-A609-7FE365F03F68}" srcOrd="0" destOrd="0" presId="urn:microsoft.com/office/officeart/2005/8/layout/vList2"/>
    <dgm:cxn modelId="{3C28CD62-4609-4415-9620-D0B265E04776}" srcId="{0CECCBDB-B4CF-4324-8EDA-0C01529EDF4E}" destId="{4EB79404-C955-4364-94A9-180162293857}" srcOrd="1" destOrd="0" parTransId="{C24F2B4A-6903-4E19-95DE-D263DE260095}" sibTransId="{889A672D-F3AF-4E72-BB89-B992E6FA0F14}"/>
    <dgm:cxn modelId="{33F32D91-3F50-4080-81AC-79E4235B2636}" srcId="{0CECCBDB-B4CF-4324-8EDA-0C01529EDF4E}" destId="{A8FE74F1-AE45-45D8-94E1-EA395E25062C}" srcOrd="3" destOrd="0" parTransId="{FA85592C-AF33-4C54-8260-42020DE485D9}" sibTransId="{9D24659D-D39A-4A7E-BDBD-843E66D753EF}"/>
    <dgm:cxn modelId="{F077DB08-1C57-4846-917A-0E7AF903316F}" srcId="{0CECCBDB-B4CF-4324-8EDA-0C01529EDF4E}" destId="{A6D23262-21A0-45F8-BF50-29CABC32BE7C}" srcOrd="0" destOrd="0" parTransId="{B8EF7C8E-8215-4AD2-BA5F-536C4F90115B}" sibTransId="{0A661DFD-1860-4C0F-8CF8-6D34851918B1}"/>
    <dgm:cxn modelId="{3012424B-D3B8-4A18-96CD-B5409D37D190}" srcId="{A6D23262-21A0-45F8-BF50-29CABC32BE7C}" destId="{CF3C2D64-D2F0-499B-8BFA-3323ECD962B0}" srcOrd="0" destOrd="0" parTransId="{C420253E-7E7F-41E6-8912-E694F1728DD8}" sibTransId="{3A9D6A5B-A995-40A2-957F-1F0DF3A7E0BD}"/>
    <dgm:cxn modelId="{9435E7D0-73A8-434F-B41F-C79ED6413D00}" type="presOf" srcId="{0CECCBDB-B4CF-4324-8EDA-0C01529EDF4E}" destId="{FDDE738C-5DF5-40CE-A1E8-79F70D375103}" srcOrd="0" destOrd="0" presId="urn:microsoft.com/office/officeart/2005/8/layout/vList2"/>
    <dgm:cxn modelId="{00B1F6ED-371A-4B2C-985D-9DA37F1B3D06}" type="presOf" srcId="{8F64B133-3AE1-4582-9557-82473A1B76DF}" destId="{9DD6E4C0-E62C-4090-828A-7D14C07A8FE1}" srcOrd="0" destOrd="0" presId="urn:microsoft.com/office/officeart/2005/8/layout/vList2"/>
    <dgm:cxn modelId="{93335ABD-F5F2-4399-A055-19A834AF234F}" type="presOf" srcId="{4EB79404-C955-4364-94A9-180162293857}" destId="{719A726A-40BC-4850-90D9-E17C9C3C8E24}" srcOrd="0" destOrd="0" presId="urn:microsoft.com/office/officeart/2005/8/layout/vList2"/>
    <dgm:cxn modelId="{87FE575E-C515-4C97-A2BB-521CF5210D98}" srcId="{7A046041-AC83-47FC-BCC7-059C2DBB0152}" destId="{8F64B133-3AE1-4582-9557-82473A1B76DF}" srcOrd="0" destOrd="0" parTransId="{6F9F27D6-9778-4711-9994-E3D5E1B14093}" sibTransId="{AB3556E9-58DA-4FC8-A634-C8F4B9471B0F}"/>
    <dgm:cxn modelId="{6D2ED3EC-9616-4E7A-8F00-ED38E2ACC4EE}" type="presOf" srcId="{A8FE74F1-AE45-45D8-94E1-EA395E25062C}" destId="{0F71CAC3-C1EF-4632-A6AA-0D3F1AE8603F}" srcOrd="0" destOrd="0" presId="urn:microsoft.com/office/officeart/2005/8/layout/vList2"/>
    <dgm:cxn modelId="{614E6ABE-E38F-45F3-A87C-54B96BBDBA81}" srcId="{0CECCBDB-B4CF-4324-8EDA-0C01529EDF4E}" destId="{7A046041-AC83-47FC-BCC7-059C2DBB0152}" srcOrd="2" destOrd="0" parTransId="{61A7778C-0F27-432E-9CE6-9713339D6D15}" sibTransId="{AE1F8AAD-8CCD-4FD7-B23D-1D3E7BD29A37}"/>
    <dgm:cxn modelId="{8EEC97DF-0234-4D00-90AB-DC499563FEEB}" type="presOf" srcId="{6D36801A-E58B-4CC4-B9BD-14FC2CC23678}" destId="{E91D850C-C19B-490C-AA26-62AD7B93C887}" srcOrd="0" destOrd="0" presId="urn:microsoft.com/office/officeart/2005/8/layout/vList2"/>
    <dgm:cxn modelId="{C24F50E2-D72C-4155-AB94-E61155E624A5}" type="presOf" srcId="{7A046041-AC83-47FC-BCC7-059C2DBB0152}" destId="{02915B5C-3D6E-4976-8488-9D371CD388F1}" srcOrd="0" destOrd="0" presId="urn:microsoft.com/office/officeart/2005/8/layout/vList2"/>
    <dgm:cxn modelId="{824605D2-6C77-41B2-A1D0-130F4A0D30E7}" srcId="{4EB79404-C955-4364-94A9-180162293857}" destId="{41C12B09-FA98-4823-A2CB-99596846D4A1}" srcOrd="0" destOrd="0" parTransId="{EAF11A6C-DDE7-4B18-AFE5-C78B8033E55B}" sibTransId="{5794B160-7254-4197-BBC1-747C78C037D1}"/>
    <dgm:cxn modelId="{3E5FB94E-BA78-4D50-8DFC-AF8DC8DEBD61}" type="presParOf" srcId="{FDDE738C-5DF5-40CE-A1E8-79F70D375103}" destId="{C0B7A360-C06F-41ED-AB3C-97C34410F625}" srcOrd="0" destOrd="0" presId="urn:microsoft.com/office/officeart/2005/8/layout/vList2"/>
    <dgm:cxn modelId="{3A5D2ECC-9682-4604-9A36-9D580CB1D9F9}" type="presParOf" srcId="{FDDE738C-5DF5-40CE-A1E8-79F70D375103}" destId="{8C1CA690-F62F-4AAC-BC3B-70B34501BA30}" srcOrd="1" destOrd="0" presId="urn:microsoft.com/office/officeart/2005/8/layout/vList2"/>
    <dgm:cxn modelId="{6C78B786-A161-4570-A9EB-20DDAF00D176}" type="presParOf" srcId="{FDDE738C-5DF5-40CE-A1E8-79F70D375103}" destId="{719A726A-40BC-4850-90D9-E17C9C3C8E24}" srcOrd="2" destOrd="0" presId="urn:microsoft.com/office/officeart/2005/8/layout/vList2"/>
    <dgm:cxn modelId="{816C9F34-C9B3-4ECB-98CE-8AAAB42A06C8}" type="presParOf" srcId="{FDDE738C-5DF5-40CE-A1E8-79F70D375103}" destId="{2D3B3D05-4F47-414B-A609-7FE365F03F68}" srcOrd="3" destOrd="0" presId="urn:microsoft.com/office/officeart/2005/8/layout/vList2"/>
    <dgm:cxn modelId="{4021866E-E4DD-42D8-B1FD-2E729EEC3320}" type="presParOf" srcId="{FDDE738C-5DF5-40CE-A1E8-79F70D375103}" destId="{02915B5C-3D6E-4976-8488-9D371CD388F1}" srcOrd="4" destOrd="0" presId="urn:microsoft.com/office/officeart/2005/8/layout/vList2"/>
    <dgm:cxn modelId="{6FF426D0-137E-4277-B033-8EB409459632}" type="presParOf" srcId="{FDDE738C-5DF5-40CE-A1E8-79F70D375103}" destId="{9DD6E4C0-E62C-4090-828A-7D14C07A8FE1}" srcOrd="5" destOrd="0" presId="urn:microsoft.com/office/officeart/2005/8/layout/vList2"/>
    <dgm:cxn modelId="{1006CE98-12AE-46C0-A002-DC287996D106}" type="presParOf" srcId="{FDDE738C-5DF5-40CE-A1E8-79F70D375103}" destId="{0F71CAC3-C1EF-4632-A6AA-0D3F1AE8603F}" srcOrd="6" destOrd="0" presId="urn:microsoft.com/office/officeart/2005/8/layout/vList2"/>
    <dgm:cxn modelId="{59458AD7-0FFD-43D9-9850-8CDBCC519784}" type="presParOf" srcId="{FDDE738C-5DF5-40CE-A1E8-79F70D375103}" destId="{E91D850C-C19B-490C-AA26-62AD7B93C887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CECCBDB-B4CF-4324-8EDA-0C01529EDF4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82D6E4EB-AE72-436B-9DC8-D1AA9BACBFA0}">
      <dgm:prSet custT="1"/>
      <dgm:spPr>
        <a:solidFill>
          <a:srgbClr val="CCFFCC"/>
        </a:solidFill>
      </dgm:spPr>
      <dgm:t>
        <a:bodyPr/>
        <a:lstStyle/>
        <a:p>
          <a:r>
            <a:rPr lang="th-TH" sz="2600" b="1" dirty="0">
              <a:solidFill>
                <a:srgbClr val="3D34F6"/>
              </a:solidFill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องค์การมหาชน</a:t>
          </a:r>
        </a:p>
      </dgm:t>
    </dgm:pt>
    <dgm:pt modelId="{A510754E-2939-41AF-8F7C-7AA764D7A3E3}" type="parTrans" cxnId="{5CD5F16D-F938-4563-9DDF-0DD74850F2BE}">
      <dgm:prSet/>
      <dgm:spPr/>
      <dgm:t>
        <a:bodyPr/>
        <a:lstStyle/>
        <a:p>
          <a:endParaRPr lang="th-TH" b="1">
            <a:effectLst/>
          </a:endParaRPr>
        </a:p>
      </dgm:t>
    </dgm:pt>
    <dgm:pt modelId="{6D87A8B4-8B21-45DC-8E59-7F8DF496656D}" type="sibTrans" cxnId="{5CD5F16D-F938-4563-9DDF-0DD74850F2BE}">
      <dgm:prSet/>
      <dgm:spPr/>
      <dgm:t>
        <a:bodyPr/>
        <a:lstStyle/>
        <a:p>
          <a:endParaRPr lang="th-TH" b="1">
            <a:effectLst/>
          </a:endParaRPr>
        </a:p>
      </dgm:t>
    </dgm:pt>
    <dgm:pt modelId="{47AAE553-F51E-4D8E-985B-9BE21B4C4F9B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th-TH" sz="2600" b="1" dirty="0">
              <a:solidFill>
                <a:srgbClr val="3D34F6"/>
              </a:solidFill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องค์กรอิสระ</a:t>
          </a:r>
        </a:p>
      </dgm:t>
    </dgm:pt>
    <dgm:pt modelId="{BCCD6146-6F30-48C2-87C6-C56E3EDC1E0C}" type="parTrans" cxnId="{F665BF30-3893-402C-BAEE-2A59EB5C055E}">
      <dgm:prSet/>
      <dgm:spPr/>
      <dgm:t>
        <a:bodyPr/>
        <a:lstStyle/>
        <a:p>
          <a:endParaRPr lang="th-TH" b="1">
            <a:effectLst/>
          </a:endParaRPr>
        </a:p>
      </dgm:t>
    </dgm:pt>
    <dgm:pt modelId="{8B3D64E5-FA27-447C-96D5-5F3B9E23E147}" type="sibTrans" cxnId="{F665BF30-3893-402C-BAEE-2A59EB5C055E}">
      <dgm:prSet/>
      <dgm:spPr/>
      <dgm:t>
        <a:bodyPr/>
        <a:lstStyle/>
        <a:p>
          <a:endParaRPr lang="th-TH" b="1">
            <a:effectLst/>
          </a:endParaRPr>
        </a:p>
      </dgm:t>
    </dgm:pt>
    <dgm:pt modelId="{ACEAE637-671A-4314-B590-B811B5BD4CE6}">
      <dgm:prSet custT="1"/>
      <dgm:spPr>
        <a:solidFill>
          <a:srgbClr val="CCFFCC"/>
        </a:solidFill>
      </dgm:spPr>
      <dgm:t>
        <a:bodyPr/>
        <a:lstStyle/>
        <a:p>
          <a:r>
            <a:rPr lang="th-TH" sz="2600" b="1" dirty="0">
              <a:solidFill>
                <a:srgbClr val="3D34F6"/>
              </a:solidFill>
              <a:effectLst/>
              <a:latin typeface="Angsana New" panose="02020603050405020304" pitchFamily="18" charset="-34"/>
            </a:rPr>
            <a:t>องค์กรตามรัฐธรรมนูญ</a:t>
          </a:r>
        </a:p>
      </dgm:t>
    </dgm:pt>
    <dgm:pt modelId="{F42E37AC-C023-4326-A1FC-7BAA1C508937}" type="parTrans" cxnId="{E66FD11A-1B03-4566-9F16-0C07F6DD46EE}">
      <dgm:prSet/>
      <dgm:spPr/>
      <dgm:t>
        <a:bodyPr/>
        <a:lstStyle/>
        <a:p>
          <a:endParaRPr lang="th-TH" b="1">
            <a:effectLst/>
          </a:endParaRPr>
        </a:p>
      </dgm:t>
    </dgm:pt>
    <dgm:pt modelId="{C3EC7A64-041B-4986-BFA7-CFB2E5E7D642}" type="sibTrans" cxnId="{E66FD11A-1B03-4566-9F16-0C07F6DD46EE}">
      <dgm:prSet/>
      <dgm:spPr/>
      <dgm:t>
        <a:bodyPr/>
        <a:lstStyle/>
        <a:p>
          <a:endParaRPr lang="th-TH" b="1">
            <a:effectLst/>
          </a:endParaRPr>
        </a:p>
      </dgm:t>
    </dgm:pt>
    <dgm:pt modelId="{A50BE697-E2B8-4E38-AC07-B55B237E8DC3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th-TH" sz="2600" b="1" dirty="0">
              <a:solidFill>
                <a:srgbClr val="3D34F6"/>
              </a:solidFill>
              <a:effectLst/>
              <a:latin typeface="Angsana New" panose="02020603050405020304" pitchFamily="18" charset="-34"/>
            </a:rPr>
            <a:t>หน่วยธุรการของศาล</a:t>
          </a:r>
          <a:endParaRPr lang="th-TH" sz="2600" b="1" dirty="0">
            <a:solidFill>
              <a:srgbClr val="3D34F6"/>
            </a:solidFill>
            <a:effectLst/>
            <a:latin typeface="Angsana New" panose="02020603050405020304" pitchFamily="18" charset="-34"/>
            <a:ea typeface="Cordia New" panose="020B0304020202020204" pitchFamily="34" charset="-34"/>
          </a:endParaRPr>
        </a:p>
      </dgm:t>
    </dgm:pt>
    <dgm:pt modelId="{C1D386C8-CF37-451B-B3E8-766F6B5C14BF}" type="parTrans" cxnId="{1B01C6AD-54E6-4D9F-8C51-359EA6E8EF62}">
      <dgm:prSet/>
      <dgm:spPr/>
      <dgm:t>
        <a:bodyPr/>
        <a:lstStyle/>
        <a:p>
          <a:endParaRPr lang="th-TH" b="1">
            <a:effectLst/>
          </a:endParaRPr>
        </a:p>
      </dgm:t>
    </dgm:pt>
    <dgm:pt modelId="{0E5278E5-7437-4B8B-A411-7FA3134958B2}" type="sibTrans" cxnId="{1B01C6AD-54E6-4D9F-8C51-359EA6E8EF62}">
      <dgm:prSet/>
      <dgm:spPr/>
      <dgm:t>
        <a:bodyPr/>
        <a:lstStyle/>
        <a:p>
          <a:endParaRPr lang="th-TH" b="1">
            <a:effectLst/>
          </a:endParaRPr>
        </a:p>
      </dgm:t>
    </dgm:pt>
    <dgm:pt modelId="{CFE80E8F-00B7-405D-B061-82E6350AF050}">
      <dgm:prSet custT="1"/>
      <dgm:spPr/>
      <dgm:t>
        <a:bodyPr/>
        <a:lstStyle/>
        <a:p>
          <a:r>
            <a:rPr lang="th-TH" sz="2400" b="1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หมายถึง ผู้อำนวยการ หรือผู้ดำรงตำแหน่งที่เรียกชื่ออย่างอื่นที่มีฐานะเทียบเท่า</a:t>
          </a:r>
        </a:p>
      </dgm:t>
    </dgm:pt>
    <dgm:pt modelId="{3476564A-0269-4A65-A2CA-5A0F1962AAEF}" type="parTrans" cxnId="{056DB267-7AD0-4540-83B0-484588EDF605}">
      <dgm:prSet/>
      <dgm:spPr/>
      <dgm:t>
        <a:bodyPr/>
        <a:lstStyle/>
        <a:p>
          <a:endParaRPr lang="th-TH" b="1">
            <a:effectLst/>
          </a:endParaRPr>
        </a:p>
      </dgm:t>
    </dgm:pt>
    <dgm:pt modelId="{BF749993-0948-47B8-B7A1-4D2C7126C72C}" type="sibTrans" cxnId="{056DB267-7AD0-4540-83B0-484588EDF605}">
      <dgm:prSet/>
      <dgm:spPr/>
      <dgm:t>
        <a:bodyPr/>
        <a:lstStyle/>
        <a:p>
          <a:endParaRPr lang="th-TH" b="1">
            <a:effectLst/>
          </a:endParaRPr>
        </a:p>
      </dgm:t>
    </dgm:pt>
    <dgm:pt modelId="{81CB6317-9DFE-4678-B2EA-759CDF2BB694}">
      <dgm:prSet custT="1"/>
      <dgm:spPr/>
      <dgm:t>
        <a:bodyPr/>
        <a:lstStyle/>
        <a:p>
          <a:r>
            <a:rPr lang="th-TH" sz="2000" b="1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หมายถึง </a:t>
          </a:r>
          <a:r>
            <a:rPr lang="th-TH" sz="2000" b="1" dirty="0">
              <a:solidFill>
                <a:srgbClr val="000000"/>
              </a:solidFill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เลขาธิการคณะกรรมการการเลือกตั้ง เลขาธิการสำนักงานผู้ตรวจการแผ่นดิน เลขาธิการคณะกรรมการป้องกันและปราบปรามการทุจริตแห่งชาติ ผู้ว่าการตรวจเงินแผ่นดิน เลขาธิการคณะกรรมการสิทธิมนุษยชนแห่งชาติ</a:t>
          </a:r>
        </a:p>
      </dgm:t>
    </dgm:pt>
    <dgm:pt modelId="{39CB4D48-2281-43E8-9F23-CCA223FDAC57}" type="parTrans" cxnId="{BC61CAF5-D7ED-4913-B425-5EF628DE11E8}">
      <dgm:prSet/>
      <dgm:spPr/>
      <dgm:t>
        <a:bodyPr/>
        <a:lstStyle/>
        <a:p>
          <a:endParaRPr lang="th-TH" b="1">
            <a:effectLst/>
          </a:endParaRPr>
        </a:p>
      </dgm:t>
    </dgm:pt>
    <dgm:pt modelId="{875BE43E-DEAA-48F7-B41B-DAD9563E4C8D}" type="sibTrans" cxnId="{BC61CAF5-D7ED-4913-B425-5EF628DE11E8}">
      <dgm:prSet/>
      <dgm:spPr/>
      <dgm:t>
        <a:bodyPr/>
        <a:lstStyle/>
        <a:p>
          <a:endParaRPr lang="th-TH" b="1">
            <a:effectLst/>
          </a:endParaRPr>
        </a:p>
      </dgm:t>
    </dgm:pt>
    <dgm:pt modelId="{527B645C-3130-4963-A8C7-8686E9981BFC}">
      <dgm:prSet custT="1"/>
      <dgm:spPr/>
      <dgm:t>
        <a:bodyPr/>
        <a:lstStyle/>
        <a:p>
          <a:r>
            <a:rPr lang="th-TH" sz="2400" b="1" dirty="0">
              <a:effectLst/>
              <a:latin typeface="Angsana New" panose="02020603050405020304" pitchFamily="18" charset="-34"/>
            </a:rPr>
            <a:t>หมายถึง อัยการสูงสุด</a:t>
          </a:r>
        </a:p>
      </dgm:t>
    </dgm:pt>
    <dgm:pt modelId="{DCF6EFA2-1C1B-4677-9263-C57841753250}" type="parTrans" cxnId="{D6C43EF7-9D8D-4625-A619-E3A7A12FEEDA}">
      <dgm:prSet/>
      <dgm:spPr/>
      <dgm:t>
        <a:bodyPr/>
        <a:lstStyle/>
        <a:p>
          <a:endParaRPr lang="th-TH" b="1">
            <a:effectLst/>
          </a:endParaRPr>
        </a:p>
      </dgm:t>
    </dgm:pt>
    <dgm:pt modelId="{89B89341-0BC2-496E-8D11-B34F9B4C9C79}" type="sibTrans" cxnId="{D6C43EF7-9D8D-4625-A619-E3A7A12FEEDA}">
      <dgm:prSet/>
      <dgm:spPr/>
      <dgm:t>
        <a:bodyPr/>
        <a:lstStyle/>
        <a:p>
          <a:endParaRPr lang="th-TH" b="1">
            <a:effectLst/>
          </a:endParaRPr>
        </a:p>
      </dgm:t>
    </dgm:pt>
    <dgm:pt modelId="{C65CA009-1013-4A8A-A442-98ED63EA0A1A}">
      <dgm:prSet custT="1"/>
      <dgm:spPr/>
      <dgm:t>
        <a:bodyPr/>
        <a:lstStyle/>
        <a:p>
          <a:r>
            <a:rPr lang="th-TH" sz="2400" b="1" dirty="0">
              <a:effectLst/>
              <a:latin typeface="Angsana New" panose="02020603050405020304" pitchFamily="18" charset="-34"/>
            </a:rPr>
            <a:t>หมายถึง </a:t>
          </a:r>
          <a:r>
            <a:rPr lang="th-TH" sz="2400" b="1" dirty="0">
              <a:solidFill>
                <a:srgbClr val="000000"/>
              </a:solidFill>
              <a:effectLst/>
              <a:latin typeface="Angsana New" panose="02020603050405020304" pitchFamily="18" charset="-34"/>
              <a:ea typeface="Cordia New" panose="020B0304020202020204" pitchFamily="34" charset="-34"/>
            </a:rPr>
            <a:t>เลขาธิการสำนักงานศาลยุติธรรม เลขาธิการสำนักงานศาลปกครอง เลขาธิการสำนักงานศาลรัฐธรรมนูญ </a:t>
          </a:r>
        </a:p>
      </dgm:t>
    </dgm:pt>
    <dgm:pt modelId="{33664343-7335-44CD-985B-3C52B2F51AF9}" type="parTrans" cxnId="{DE6E1093-2884-4285-AC96-7852BA16EBF8}">
      <dgm:prSet/>
      <dgm:spPr/>
      <dgm:t>
        <a:bodyPr/>
        <a:lstStyle/>
        <a:p>
          <a:endParaRPr lang="th-TH" b="1">
            <a:effectLst/>
          </a:endParaRPr>
        </a:p>
      </dgm:t>
    </dgm:pt>
    <dgm:pt modelId="{3AB5D9BC-A25F-47BE-A319-E816199154CD}" type="sibTrans" cxnId="{DE6E1093-2884-4285-AC96-7852BA16EBF8}">
      <dgm:prSet/>
      <dgm:spPr/>
      <dgm:t>
        <a:bodyPr/>
        <a:lstStyle/>
        <a:p>
          <a:endParaRPr lang="th-TH" b="1">
            <a:effectLst/>
          </a:endParaRPr>
        </a:p>
      </dgm:t>
    </dgm:pt>
    <dgm:pt modelId="{FDDE738C-5DF5-40CE-A1E8-79F70D375103}" type="pres">
      <dgm:prSet presAssocID="{0CECCBDB-B4CF-4324-8EDA-0C01529EDF4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51C091CE-4EB8-49DA-A4B0-A8B885A7BBA8}" type="pres">
      <dgm:prSet presAssocID="{82D6E4EB-AE72-436B-9DC8-D1AA9BACBFA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A84EEBF-F2C2-472D-9565-7DE3CAA43589}" type="pres">
      <dgm:prSet presAssocID="{82D6E4EB-AE72-436B-9DC8-D1AA9BACBFA0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F3A0F91-C46D-4A99-AD6F-DD5031FBA993}" type="pres">
      <dgm:prSet presAssocID="{47AAE553-F51E-4D8E-985B-9BE21B4C4F9B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06397C8-25A5-47D2-8BE7-671922F4576B}" type="pres">
      <dgm:prSet presAssocID="{47AAE553-F51E-4D8E-985B-9BE21B4C4F9B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8FFFF5F-2B2D-4D92-9D30-11D7F9807E05}" type="pres">
      <dgm:prSet presAssocID="{ACEAE637-671A-4314-B590-B811B5BD4CE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CFC7FB1-F2FD-4A17-8CD6-D1A027AAEFBA}" type="pres">
      <dgm:prSet presAssocID="{ACEAE637-671A-4314-B590-B811B5BD4CE6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74B8B88-A0DD-42BC-A286-EDC15295EAC6}" type="pres">
      <dgm:prSet presAssocID="{A50BE697-E2B8-4E38-AC07-B55B237E8DC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77D55DB-D16A-4A9A-8CDA-756A9280ADCF}" type="pres">
      <dgm:prSet presAssocID="{A50BE697-E2B8-4E38-AC07-B55B237E8DC3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5CD5F16D-F938-4563-9DDF-0DD74850F2BE}" srcId="{0CECCBDB-B4CF-4324-8EDA-0C01529EDF4E}" destId="{82D6E4EB-AE72-436B-9DC8-D1AA9BACBFA0}" srcOrd="0" destOrd="0" parTransId="{A510754E-2939-41AF-8F7C-7AA764D7A3E3}" sibTransId="{6D87A8B4-8B21-45DC-8E59-7F8DF496656D}"/>
    <dgm:cxn modelId="{54694383-120D-46A4-8EC2-6D679EE9BAB7}" type="presOf" srcId="{C65CA009-1013-4A8A-A442-98ED63EA0A1A}" destId="{977D55DB-D16A-4A9A-8CDA-756A9280ADCF}" srcOrd="0" destOrd="0" presId="urn:microsoft.com/office/officeart/2005/8/layout/vList2"/>
    <dgm:cxn modelId="{5DFA5BBF-2710-4EC9-9E5D-18B217527C8A}" type="presOf" srcId="{81CB6317-9DFE-4678-B2EA-759CDF2BB694}" destId="{E06397C8-25A5-47D2-8BE7-671922F4576B}" srcOrd="0" destOrd="0" presId="urn:microsoft.com/office/officeart/2005/8/layout/vList2"/>
    <dgm:cxn modelId="{B6639E0A-42CD-42C7-A330-06856FC48EB4}" type="presOf" srcId="{0CECCBDB-B4CF-4324-8EDA-0C01529EDF4E}" destId="{FDDE738C-5DF5-40CE-A1E8-79F70D375103}" srcOrd="0" destOrd="0" presId="urn:microsoft.com/office/officeart/2005/8/layout/vList2"/>
    <dgm:cxn modelId="{D6C43EF7-9D8D-4625-A619-E3A7A12FEEDA}" srcId="{ACEAE637-671A-4314-B590-B811B5BD4CE6}" destId="{527B645C-3130-4963-A8C7-8686E9981BFC}" srcOrd="0" destOrd="0" parTransId="{DCF6EFA2-1C1B-4677-9263-C57841753250}" sibTransId="{89B89341-0BC2-496E-8D11-B34F9B4C9C79}"/>
    <dgm:cxn modelId="{056DB267-7AD0-4540-83B0-484588EDF605}" srcId="{82D6E4EB-AE72-436B-9DC8-D1AA9BACBFA0}" destId="{CFE80E8F-00B7-405D-B061-82E6350AF050}" srcOrd="0" destOrd="0" parTransId="{3476564A-0269-4A65-A2CA-5A0F1962AAEF}" sibTransId="{BF749993-0948-47B8-B7A1-4D2C7126C72C}"/>
    <dgm:cxn modelId="{697F7469-91B2-41C0-81BE-8664503A7718}" type="presOf" srcId="{527B645C-3130-4963-A8C7-8686E9981BFC}" destId="{6CFC7FB1-F2FD-4A17-8CD6-D1A027AAEFBA}" srcOrd="0" destOrd="0" presId="urn:microsoft.com/office/officeart/2005/8/layout/vList2"/>
    <dgm:cxn modelId="{BC61CAF5-D7ED-4913-B425-5EF628DE11E8}" srcId="{47AAE553-F51E-4D8E-985B-9BE21B4C4F9B}" destId="{81CB6317-9DFE-4678-B2EA-759CDF2BB694}" srcOrd="0" destOrd="0" parTransId="{39CB4D48-2281-43E8-9F23-CCA223FDAC57}" sibTransId="{875BE43E-DEAA-48F7-B41B-DAD9563E4C8D}"/>
    <dgm:cxn modelId="{AFE455F5-D8AC-47EE-AE80-D16D91597359}" type="presOf" srcId="{A50BE697-E2B8-4E38-AC07-B55B237E8DC3}" destId="{C74B8B88-A0DD-42BC-A286-EDC15295EAC6}" srcOrd="0" destOrd="0" presId="urn:microsoft.com/office/officeart/2005/8/layout/vList2"/>
    <dgm:cxn modelId="{E66FD11A-1B03-4566-9F16-0C07F6DD46EE}" srcId="{0CECCBDB-B4CF-4324-8EDA-0C01529EDF4E}" destId="{ACEAE637-671A-4314-B590-B811B5BD4CE6}" srcOrd="2" destOrd="0" parTransId="{F42E37AC-C023-4326-A1FC-7BAA1C508937}" sibTransId="{C3EC7A64-041B-4986-BFA7-CFB2E5E7D642}"/>
    <dgm:cxn modelId="{E3351377-0680-4989-A0A3-B39D622EF8BE}" type="presOf" srcId="{ACEAE637-671A-4314-B590-B811B5BD4CE6}" destId="{A8FFFF5F-2B2D-4D92-9D30-11D7F9807E05}" srcOrd="0" destOrd="0" presId="urn:microsoft.com/office/officeart/2005/8/layout/vList2"/>
    <dgm:cxn modelId="{FCBE8F13-080B-4BF4-86D7-02AF81F4CF87}" type="presOf" srcId="{47AAE553-F51E-4D8E-985B-9BE21B4C4F9B}" destId="{4F3A0F91-C46D-4A99-AD6F-DD5031FBA993}" srcOrd="0" destOrd="0" presId="urn:microsoft.com/office/officeart/2005/8/layout/vList2"/>
    <dgm:cxn modelId="{C9CA5256-F04D-4E5A-9A7B-5040347DC76C}" type="presOf" srcId="{82D6E4EB-AE72-436B-9DC8-D1AA9BACBFA0}" destId="{51C091CE-4EB8-49DA-A4B0-A8B885A7BBA8}" srcOrd="0" destOrd="0" presId="urn:microsoft.com/office/officeart/2005/8/layout/vList2"/>
    <dgm:cxn modelId="{DE6E1093-2884-4285-AC96-7852BA16EBF8}" srcId="{A50BE697-E2B8-4E38-AC07-B55B237E8DC3}" destId="{C65CA009-1013-4A8A-A442-98ED63EA0A1A}" srcOrd="0" destOrd="0" parTransId="{33664343-7335-44CD-985B-3C52B2F51AF9}" sibTransId="{3AB5D9BC-A25F-47BE-A319-E816199154CD}"/>
    <dgm:cxn modelId="{F665BF30-3893-402C-BAEE-2A59EB5C055E}" srcId="{0CECCBDB-B4CF-4324-8EDA-0C01529EDF4E}" destId="{47AAE553-F51E-4D8E-985B-9BE21B4C4F9B}" srcOrd="1" destOrd="0" parTransId="{BCCD6146-6F30-48C2-87C6-C56E3EDC1E0C}" sibTransId="{8B3D64E5-FA27-447C-96D5-5F3B9E23E147}"/>
    <dgm:cxn modelId="{1B01C6AD-54E6-4D9F-8C51-359EA6E8EF62}" srcId="{0CECCBDB-B4CF-4324-8EDA-0C01529EDF4E}" destId="{A50BE697-E2B8-4E38-AC07-B55B237E8DC3}" srcOrd="3" destOrd="0" parTransId="{C1D386C8-CF37-451B-B3E8-766F6B5C14BF}" sibTransId="{0E5278E5-7437-4B8B-A411-7FA3134958B2}"/>
    <dgm:cxn modelId="{3C48C10E-0294-4646-B2F8-453C5DB88544}" type="presOf" srcId="{CFE80E8F-00B7-405D-B061-82E6350AF050}" destId="{3A84EEBF-F2C2-472D-9565-7DE3CAA43589}" srcOrd="0" destOrd="0" presId="urn:microsoft.com/office/officeart/2005/8/layout/vList2"/>
    <dgm:cxn modelId="{4FF983EF-497C-4051-9939-5E2AC83CCC66}" type="presParOf" srcId="{FDDE738C-5DF5-40CE-A1E8-79F70D375103}" destId="{51C091CE-4EB8-49DA-A4B0-A8B885A7BBA8}" srcOrd="0" destOrd="0" presId="urn:microsoft.com/office/officeart/2005/8/layout/vList2"/>
    <dgm:cxn modelId="{0AA6E52A-7BE5-4854-98E1-6FAD333081BB}" type="presParOf" srcId="{FDDE738C-5DF5-40CE-A1E8-79F70D375103}" destId="{3A84EEBF-F2C2-472D-9565-7DE3CAA43589}" srcOrd="1" destOrd="0" presId="urn:microsoft.com/office/officeart/2005/8/layout/vList2"/>
    <dgm:cxn modelId="{773CAFEE-EB4D-44A5-ACA4-7C8F9F163517}" type="presParOf" srcId="{FDDE738C-5DF5-40CE-A1E8-79F70D375103}" destId="{4F3A0F91-C46D-4A99-AD6F-DD5031FBA993}" srcOrd="2" destOrd="0" presId="urn:microsoft.com/office/officeart/2005/8/layout/vList2"/>
    <dgm:cxn modelId="{51A5F14C-3DF9-42FE-81A7-3A1F58610150}" type="presParOf" srcId="{FDDE738C-5DF5-40CE-A1E8-79F70D375103}" destId="{E06397C8-25A5-47D2-8BE7-671922F4576B}" srcOrd="3" destOrd="0" presId="urn:microsoft.com/office/officeart/2005/8/layout/vList2"/>
    <dgm:cxn modelId="{5BAD4799-84A6-470C-959A-2298947E9512}" type="presParOf" srcId="{FDDE738C-5DF5-40CE-A1E8-79F70D375103}" destId="{A8FFFF5F-2B2D-4D92-9D30-11D7F9807E05}" srcOrd="4" destOrd="0" presId="urn:microsoft.com/office/officeart/2005/8/layout/vList2"/>
    <dgm:cxn modelId="{CDC8C870-FF4E-4D91-B03A-1CDCCD011632}" type="presParOf" srcId="{FDDE738C-5DF5-40CE-A1E8-79F70D375103}" destId="{6CFC7FB1-F2FD-4A17-8CD6-D1A027AAEFBA}" srcOrd="5" destOrd="0" presId="urn:microsoft.com/office/officeart/2005/8/layout/vList2"/>
    <dgm:cxn modelId="{A270F481-F7DD-4945-B27A-489103757151}" type="presParOf" srcId="{FDDE738C-5DF5-40CE-A1E8-79F70D375103}" destId="{C74B8B88-A0DD-42BC-A286-EDC15295EAC6}" srcOrd="6" destOrd="0" presId="urn:microsoft.com/office/officeart/2005/8/layout/vList2"/>
    <dgm:cxn modelId="{CAF7823A-BD60-4AA6-8484-1D2BE8C10413}" type="presParOf" srcId="{FDDE738C-5DF5-40CE-A1E8-79F70D375103}" destId="{977D55DB-D16A-4A9A-8CDA-756A9280ADCF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CECCBDB-B4CF-4324-8EDA-0C01529EDF4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FF14CD1D-2731-4E89-A9B0-05B3A74A7A0A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th-TH" sz="32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มหาวิทยาลัยในกำกับของรัฐ</a:t>
          </a:r>
        </a:p>
      </dgm:t>
    </dgm:pt>
    <dgm:pt modelId="{DD9FD380-F762-44DF-80A8-4E296D327E1B}" type="parTrans" cxnId="{7C8F51F1-E1F6-4B36-8CDE-66C4CCC11B36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BE93A8-D8F8-46ED-9ACC-93089D48433F}" type="sibTrans" cxnId="{7C8F51F1-E1F6-4B36-8CDE-66C4CCC11B36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01FFC2-1319-4B2C-BF24-2D132A8A3A5F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th-TH" sz="32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หน่วยงานสังกัดรัฐสภาหรือในกำกับของรัฐสภา</a:t>
          </a:r>
        </a:p>
      </dgm:t>
    </dgm:pt>
    <dgm:pt modelId="{E66B60F6-89BE-4E2E-B052-D9D5DCB54D3C}" type="parTrans" cxnId="{F50F2237-235E-4CF1-82A3-28E5AD9B26AA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EF0CDE-CF67-4BCC-8C0D-388170FA90C9}" type="sibTrans" cxnId="{F50F2237-235E-4CF1-82A3-28E5AD9B26AA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B09E6D-8A0F-43DD-A1D8-CB4389B96839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th-TH" sz="32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หน่วยงานอิสระของรัฐ</a:t>
          </a:r>
        </a:p>
      </dgm:t>
    </dgm:pt>
    <dgm:pt modelId="{565BB9FD-399E-41D4-8835-FCB6BC4933DF}" type="parTrans" cxnId="{A14A5DFE-FA06-44C5-87DB-5F193B54D0A1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83E3F5-F932-41EE-B9B1-024CD17B1275}" type="sibTrans" cxnId="{A14A5DFE-FA06-44C5-87DB-5F193B54D0A1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72E841-3B03-403C-A434-5529ECEA709B}">
      <dgm:prSet custT="1"/>
      <dgm:spPr>
        <a:solidFill>
          <a:srgbClr val="FDFDA9"/>
        </a:solidFill>
      </dgm:spPr>
      <dgm:t>
        <a:bodyPr/>
        <a:lstStyle/>
        <a:p>
          <a:r>
            <a:rPr lang="th-TH" sz="32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หน่วยงานอื่นตามที่กำหนดในกฎกระทรวง</a:t>
          </a:r>
          <a:endParaRPr lang="en-US" sz="3200" b="1" dirty="0">
            <a:solidFill>
              <a:srgbClr val="09029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dia New" panose="020B0304020202020204" pitchFamily="34" charset="-34"/>
            <a:ea typeface="Cordia New" panose="020B0304020202020204" pitchFamily="34" charset="-34"/>
          </a:endParaRPr>
        </a:p>
      </dgm:t>
    </dgm:pt>
    <dgm:pt modelId="{E242AFC8-F5FE-4F20-8390-75C3D6CF73B8}" type="parTrans" cxnId="{4262CDE0-647A-434A-8B50-E6E30CB0895D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90E0DC-B47B-4126-B242-985DD6583BA9}" type="sibTrans" cxnId="{4262CDE0-647A-434A-8B50-E6E30CB0895D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01837B-E3CA-4CB5-9311-30B80EB4A6D3}">
      <dgm:prSet custT="1"/>
      <dgm:spPr/>
      <dgm:t>
        <a:bodyPr/>
        <a:lstStyle/>
        <a:p>
          <a:r>
            <a:rPr lang="th-TH" sz="26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หมายถึง เลขาธิการวุฒิสภา เลขาธิการสภาผู้แทนราษฎร เลขาธิการสถาบันพระปกเกล้า เลขาธิการสำนักงานสภาพัฒนาการเมือง</a:t>
          </a:r>
        </a:p>
      </dgm:t>
    </dgm:pt>
    <dgm:pt modelId="{6D2C8637-C03B-4365-86AC-4B06D76075EB}" type="parTrans" cxnId="{C7A40DDA-C26B-49DE-A997-7CF5AAFA8E49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50657CF-240A-497A-8F99-52CABD6CAF14}" type="sibTrans" cxnId="{C7A40DDA-C26B-49DE-A997-7CF5AAFA8E49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656E86-0BD2-4AA7-83BA-6C04CA8CF77B}">
      <dgm:prSet custT="1"/>
      <dgm:spPr/>
      <dgm:t>
        <a:bodyPr/>
        <a:lstStyle/>
        <a:p>
          <a:r>
            <a:rPr lang="th-TH" sz="26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หมายถึง เลขาธิการ หรือผู้ดำรงตำแหน่งที่เรียกชื่ออย่างอื่นที่มีฐานะเทียบเท่า</a:t>
          </a:r>
        </a:p>
      </dgm:t>
    </dgm:pt>
    <dgm:pt modelId="{84B2658A-4E20-4993-8AA7-F4491EEFEE83}" type="parTrans" cxnId="{7E5021F7-E714-4FF1-8B35-8B40E8346931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B99431-B2F9-4D8D-9B20-7D94DCC07D86}" type="sibTrans" cxnId="{7E5021F7-E714-4FF1-8B35-8B40E8346931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D504A5-6270-4E99-B764-74149527558E}">
      <dgm:prSet custT="1"/>
      <dgm:spPr/>
      <dgm:t>
        <a:bodyPr/>
        <a:lstStyle/>
        <a:p>
          <a:r>
            <a:rPr lang="th-TH" sz="26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หมายถึง ผู้บริหารสูงสุดของหน่วยงานตามกฎหมายจัดตั้งหน่วยงานนั้น</a:t>
          </a:r>
          <a:endParaRPr lang="en-US" sz="26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dia New" panose="020B0304020202020204" pitchFamily="34" charset="-34"/>
            <a:ea typeface="Cordia New" panose="020B0304020202020204" pitchFamily="34" charset="-34"/>
          </a:endParaRPr>
        </a:p>
      </dgm:t>
    </dgm:pt>
    <dgm:pt modelId="{F214EE36-7009-49C1-9020-AB6B2B9ED2C5}" type="parTrans" cxnId="{8DC616CB-E397-41AB-A11B-C1C2D3BA33DC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522DD5-8291-4FE4-A61C-0C9E3F681261}" type="sibTrans" cxnId="{8DC616CB-E397-41AB-A11B-C1C2D3BA33DC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50401B-6EE8-4DDB-BDCC-51832DFCB813}">
      <dgm:prSet custT="1"/>
      <dgm:spPr/>
      <dgm:t>
        <a:bodyPr/>
        <a:lstStyle/>
        <a:p>
          <a:r>
            <a:rPr lang="th-TH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หมายถึง อธิการบดี</a:t>
          </a:r>
        </a:p>
      </dgm:t>
    </dgm:pt>
    <dgm:pt modelId="{9268465A-33ED-41F0-879D-D34E994DF882}" type="parTrans" cxnId="{0AF823AA-5BD9-48D7-830E-488DE36C7529}">
      <dgm:prSet/>
      <dgm:spPr/>
      <dgm:t>
        <a:bodyPr/>
        <a:lstStyle/>
        <a:p>
          <a:endParaRPr lang="th-TH"/>
        </a:p>
      </dgm:t>
    </dgm:pt>
    <dgm:pt modelId="{1FAF6C62-0AFD-40C1-8A14-E7086EF74DF3}" type="sibTrans" cxnId="{0AF823AA-5BD9-48D7-830E-488DE36C7529}">
      <dgm:prSet/>
      <dgm:spPr/>
      <dgm:t>
        <a:bodyPr/>
        <a:lstStyle/>
        <a:p>
          <a:endParaRPr lang="th-TH"/>
        </a:p>
      </dgm:t>
    </dgm:pt>
    <dgm:pt modelId="{FDDE738C-5DF5-40CE-A1E8-79F70D375103}" type="pres">
      <dgm:prSet presAssocID="{0CECCBDB-B4CF-4324-8EDA-0C01529EDF4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DB11E47A-544F-412E-8221-149E4D84093C}" type="pres">
      <dgm:prSet presAssocID="{FF14CD1D-2731-4E89-A9B0-05B3A74A7A0A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688B290-BD99-44AE-84BF-2148F4FEF385}" type="pres">
      <dgm:prSet presAssocID="{FF14CD1D-2731-4E89-A9B0-05B3A74A7A0A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91CFF47-44E2-49EB-B4BC-E35244CAE6F7}" type="pres">
      <dgm:prSet presAssocID="{3901FFC2-1319-4B2C-BF24-2D132A8A3A5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E937F67-322C-404E-A1CF-9F5B59039562}" type="pres">
      <dgm:prSet presAssocID="{3901FFC2-1319-4B2C-BF24-2D132A8A3A5F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7605C4C-5D3A-4EAA-BC77-FDAC0507035E}" type="pres">
      <dgm:prSet presAssocID="{54B09E6D-8A0F-43DD-A1D8-CB4389B9683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B96CEA8-D74F-42C9-955E-A30C2619CD4E}" type="pres">
      <dgm:prSet presAssocID="{54B09E6D-8A0F-43DD-A1D8-CB4389B96839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0F957E3-205D-4EAF-B13E-A17562C2D42C}" type="pres">
      <dgm:prSet presAssocID="{E272E841-3B03-403C-A434-5529ECEA709B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EAB5A29-FAAB-4D59-BDE0-3A8F82C2292C}" type="pres">
      <dgm:prSet presAssocID="{E272E841-3B03-403C-A434-5529ECEA709B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7C8F51F1-E1F6-4B36-8CDE-66C4CCC11B36}" srcId="{0CECCBDB-B4CF-4324-8EDA-0C01529EDF4E}" destId="{FF14CD1D-2731-4E89-A9B0-05B3A74A7A0A}" srcOrd="0" destOrd="0" parTransId="{DD9FD380-F762-44DF-80A8-4E296D327E1B}" sibTransId="{89BE93A8-D8F8-46ED-9ACC-93089D48433F}"/>
    <dgm:cxn modelId="{7E5021F7-E714-4FF1-8B35-8B40E8346931}" srcId="{54B09E6D-8A0F-43DD-A1D8-CB4389B96839}" destId="{40656E86-0BD2-4AA7-83BA-6C04CA8CF77B}" srcOrd="0" destOrd="0" parTransId="{84B2658A-4E20-4993-8AA7-F4491EEFEE83}" sibTransId="{13B99431-B2F9-4D8D-9B20-7D94DCC07D86}"/>
    <dgm:cxn modelId="{34FA6AC9-F8BE-4E66-9255-F5DEA8B65652}" type="presOf" srcId="{B101837B-E3CA-4CB5-9311-30B80EB4A6D3}" destId="{EE937F67-322C-404E-A1CF-9F5B59039562}" srcOrd="0" destOrd="0" presId="urn:microsoft.com/office/officeart/2005/8/layout/vList2"/>
    <dgm:cxn modelId="{472B07A8-003C-4A36-B9D9-8E9F4DF2D21F}" type="presOf" srcId="{E272E841-3B03-403C-A434-5529ECEA709B}" destId="{50F957E3-205D-4EAF-B13E-A17562C2D42C}" srcOrd="0" destOrd="0" presId="urn:microsoft.com/office/officeart/2005/8/layout/vList2"/>
    <dgm:cxn modelId="{4262CDE0-647A-434A-8B50-E6E30CB0895D}" srcId="{0CECCBDB-B4CF-4324-8EDA-0C01529EDF4E}" destId="{E272E841-3B03-403C-A434-5529ECEA709B}" srcOrd="3" destOrd="0" parTransId="{E242AFC8-F5FE-4F20-8390-75C3D6CF73B8}" sibTransId="{7690E0DC-B47B-4126-B242-985DD6583BA9}"/>
    <dgm:cxn modelId="{F50F2237-235E-4CF1-82A3-28E5AD9B26AA}" srcId="{0CECCBDB-B4CF-4324-8EDA-0C01529EDF4E}" destId="{3901FFC2-1319-4B2C-BF24-2D132A8A3A5F}" srcOrd="1" destOrd="0" parTransId="{E66B60F6-89BE-4E2E-B052-D9D5DCB54D3C}" sibTransId="{18EF0CDE-CF67-4BCC-8C0D-388170FA90C9}"/>
    <dgm:cxn modelId="{A14A5DFE-FA06-44C5-87DB-5F193B54D0A1}" srcId="{0CECCBDB-B4CF-4324-8EDA-0C01529EDF4E}" destId="{54B09E6D-8A0F-43DD-A1D8-CB4389B96839}" srcOrd="2" destOrd="0" parTransId="{565BB9FD-399E-41D4-8835-FCB6BC4933DF}" sibTransId="{D183E3F5-F932-41EE-B9B1-024CD17B1275}"/>
    <dgm:cxn modelId="{0AF823AA-5BD9-48D7-830E-488DE36C7529}" srcId="{FF14CD1D-2731-4E89-A9B0-05B3A74A7A0A}" destId="{9550401B-6EE8-4DDB-BDCC-51832DFCB813}" srcOrd="0" destOrd="0" parTransId="{9268465A-33ED-41F0-879D-D34E994DF882}" sibTransId="{1FAF6C62-0AFD-40C1-8A14-E7086EF74DF3}"/>
    <dgm:cxn modelId="{2F5D044E-EA54-421D-9CA8-F070DE4F2037}" type="presOf" srcId="{9550401B-6EE8-4DDB-BDCC-51832DFCB813}" destId="{8688B290-BD99-44AE-84BF-2148F4FEF385}" srcOrd="0" destOrd="0" presId="urn:microsoft.com/office/officeart/2005/8/layout/vList2"/>
    <dgm:cxn modelId="{F48EC2A2-03BD-40F1-B12F-5D3FFE3DC13C}" type="presOf" srcId="{0CECCBDB-B4CF-4324-8EDA-0C01529EDF4E}" destId="{FDDE738C-5DF5-40CE-A1E8-79F70D375103}" srcOrd="0" destOrd="0" presId="urn:microsoft.com/office/officeart/2005/8/layout/vList2"/>
    <dgm:cxn modelId="{0D2FB252-4B9A-43D4-8A86-7CED0848BE13}" type="presOf" srcId="{3901FFC2-1319-4B2C-BF24-2D132A8A3A5F}" destId="{491CFF47-44E2-49EB-B4BC-E35244CAE6F7}" srcOrd="0" destOrd="0" presId="urn:microsoft.com/office/officeart/2005/8/layout/vList2"/>
    <dgm:cxn modelId="{7056C8A1-DB87-4C8A-AE97-79B242B5DBD6}" type="presOf" srcId="{97D504A5-6270-4E99-B764-74149527558E}" destId="{7EAB5A29-FAAB-4D59-BDE0-3A8F82C2292C}" srcOrd="0" destOrd="0" presId="urn:microsoft.com/office/officeart/2005/8/layout/vList2"/>
    <dgm:cxn modelId="{C7A40DDA-C26B-49DE-A997-7CF5AAFA8E49}" srcId="{3901FFC2-1319-4B2C-BF24-2D132A8A3A5F}" destId="{B101837B-E3CA-4CB5-9311-30B80EB4A6D3}" srcOrd="0" destOrd="0" parTransId="{6D2C8637-C03B-4365-86AC-4B06D76075EB}" sibTransId="{D50657CF-240A-497A-8F99-52CABD6CAF14}"/>
    <dgm:cxn modelId="{EC6A30AD-536A-4A2F-9208-149D9AE27518}" type="presOf" srcId="{FF14CD1D-2731-4E89-A9B0-05B3A74A7A0A}" destId="{DB11E47A-544F-412E-8221-149E4D84093C}" srcOrd="0" destOrd="0" presId="urn:microsoft.com/office/officeart/2005/8/layout/vList2"/>
    <dgm:cxn modelId="{2D643AF2-6830-4506-8037-D73CB4E2C6DA}" type="presOf" srcId="{40656E86-0BD2-4AA7-83BA-6C04CA8CF77B}" destId="{5B96CEA8-D74F-42C9-955E-A30C2619CD4E}" srcOrd="0" destOrd="0" presId="urn:microsoft.com/office/officeart/2005/8/layout/vList2"/>
    <dgm:cxn modelId="{8DC616CB-E397-41AB-A11B-C1C2D3BA33DC}" srcId="{E272E841-3B03-403C-A434-5529ECEA709B}" destId="{97D504A5-6270-4E99-B764-74149527558E}" srcOrd="0" destOrd="0" parTransId="{F214EE36-7009-49C1-9020-AB6B2B9ED2C5}" sibTransId="{6A522DD5-8291-4FE4-A61C-0C9E3F681261}"/>
    <dgm:cxn modelId="{797502F5-1E58-440F-B4E4-F390017FEDDC}" type="presOf" srcId="{54B09E6D-8A0F-43DD-A1D8-CB4389B96839}" destId="{A7605C4C-5D3A-4EAA-BC77-FDAC0507035E}" srcOrd="0" destOrd="0" presId="urn:microsoft.com/office/officeart/2005/8/layout/vList2"/>
    <dgm:cxn modelId="{8D75679D-CB17-4F0D-8A4A-DC4F1B6D7869}" type="presParOf" srcId="{FDDE738C-5DF5-40CE-A1E8-79F70D375103}" destId="{DB11E47A-544F-412E-8221-149E4D84093C}" srcOrd="0" destOrd="0" presId="urn:microsoft.com/office/officeart/2005/8/layout/vList2"/>
    <dgm:cxn modelId="{1907627E-011A-46A8-8D2E-475F6C4012C2}" type="presParOf" srcId="{FDDE738C-5DF5-40CE-A1E8-79F70D375103}" destId="{8688B290-BD99-44AE-84BF-2148F4FEF385}" srcOrd="1" destOrd="0" presId="urn:microsoft.com/office/officeart/2005/8/layout/vList2"/>
    <dgm:cxn modelId="{CB1855F6-73C6-44FB-8021-A128BF4B23B3}" type="presParOf" srcId="{FDDE738C-5DF5-40CE-A1E8-79F70D375103}" destId="{491CFF47-44E2-49EB-B4BC-E35244CAE6F7}" srcOrd="2" destOrd="0" presId="urn:microsoft.com/office/officeart/2005/8/layout/vList2"/>
    <dgm:cxn modelId="{B3696B7B-461C-4468-B9AE-AC6B7F7DE3AE}" type="presParOf" srcId="{FDDE738C-5DF5-40CE-A1E8-79F70D375103}" destId="{EE937F67-322C-404E-A1CF-9F5B59039562}" srcOrd="3" destOrd="0" presId="urn:microsoft.com/office/officeart/2005/8/layout/vList2"/>
    <dgm:cxn modelId="{6A916866-5F4A-40BE-84E8-D84D133ADF93}" type="presParOf" srcId="{FDDE738C-5DF5-40CE-A1E8-79F70D375103}" destId="{A7605C4C-5D3A-4EAA-BC77-FDAC0507035E}" srcOrd="4" destOrd="0" presId="urn:microsoft.com/office/officeart/2005/8/layout/vList2"/>
    <dgm:cxn modelId="{CF8E0881-3D59-4CA1-B053-7445CFE4B933}" type="presParOf" srcId="{FDDE738C-5DF5-40CE-A1E8-79F70D375103}" destId="{5B96CEA8-D74F-42C9-955E-A30C2619CD4E}" srcOrd="5" destOrd="0" presId="urn:microsoft.com/office/officeart/2005/8/layout/vList2"/>
    <dgm:cxn modelId="{F8AF8592-72F4-480D-B7F7-20FCF9EAEFDA}" type="presParOf" srcId="{FDDE738C-5DF5-40CE-A1E8-79F70D375103}" destId="{50F957E3-205D-4EAF-B13E-A17562C2D42C}" srcOrd="6" destOrd="0" presId="urn:microsoft.com/office/officeart/2005/8/layout/vList2"/>
    <dgm:cxn modelId="{623B7828-DECF-4411-BEB1-DC73B30142D5}" type="presParOf" srcId="{FDDE738C-5DF5-40CE-A1E8-79F70D375103}" destId="{7EAB5A29-FAAB-4D59-BDE0-3A8F82C2292C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B03A0F8-463E-4D3D-A42F-3665A7D7A137}" type="doc">
      <dgm:prSet loTypeId="urn:microsoft.com/office/officeart/2005/8/layout/arrow5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th-TH"/>
        </a:p>
      </dgm:t>
    </dgm:pt>
    <dgm:pt modelId="{BCF230DF-8CB8-41C1-9FE9-897AF201A4A0}">
      <dgm:prSet phldrT="[Text]" custT="1"/>
      <dgm:spPr>
        <a:solidFill>
          <a:srgbClr val="FDFDA9">
            <a:alpha val="90000"/>
          </a:srgb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2400" b="1" dirty="0" smtClean="0">
              <a:solidFill>
                <a:srgbClr val="5E0209"/>
              </a:solidFill>
              <a:effectLst/>
              <a:cs typeface="+mj-cs"/>
            </a:rPr>
            <a:t>หัวหน้าหน่วยงานของรัฐหรือผู้มีอำนาจสั่งซื้อสั่งจ้างจะมอบอำนาจเป็นหนังสือให้แก่ผู้ดำรงตำแหน่งใดก็ได้ซึ่งสังกัดหน่วยงานของรัฐเดียวกัน โดยให้คำนึงถึงระดับ ตำแหน่ง หน้าที่และความรับผิดชอบของผู้ที่ได้รับมอบอำนาจเป็นสำคัญ</a:t>
          </a:r>
          <a:br>
            <a:rPr lang="th-TH" sz="2400" b="1" dirty="0" smtClean="0">
              <a:solidFill>
                <a:srgbClr val="5E0209"/>
              </a:solidFill>
              <a:effectLst/>
              <a:cs typeface="+mj-cs"/>
            </a:rPr>
          </a:br>
          <a:r>
            <a:rPr lang="th-TH" sz="2400" b="1" dirty="0" smtClean="0">
              <a:solidFill>
                <a:srgbClr val="0000CC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(ผู้รับมอบอำนาจจะมอบอำนาจให้แก่</a:t>
          </a:r>
          <a:br>
            <a:rPr lang="th-TH" sz="2400" b="1" dirty="0" smtClean="0">
              <a:solidFill>
                <a:srgbClr val="0000CC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400" b="1" dirty="0" smtClean="0">
              <a:solidFill>
                <a:srgbClr val="0000CC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ผู้ดำรงตำแหน่งอื่นต่อไปไม่ได้)</a:t>
          </a:r>
          <a:endParaRPr lang="th-TH" sz="2400" b="1" dirty="0" smtClean="0">
            <a:solidFill>
              <a:srgbClr val="5E0209"/>
            </a:solidFill>
            <a:effectLst/>
            <a:cs typeface="+mj-cs"/>
          </a:endParaRPr>
        </a:p>
        <a:p>
          <a:r>
            <a:rPr lang="th-TH" sz="2400" b="1" dirty="0" smtClean="0">
              <a:solidFill>
                <a:srgbClr val="5E0209"/>
              </a:solidFill>
              <a:effectLst/>
              <a:cs typeface="+mj-cs"/>
            </a:rPr>
            <a:t> </a:t>
          </a:r>
        </a:p>
        <a:p>
          <a:endParaRPr lang="th-TH" sz="2400" b="1" dirty="0">
            <a:solidFill>
              <a:srgbClr val="5E0209"/>
            </a:solidFill>
            <a:effectLst/>
          </a:endParaRPr>
        </a:p>
      </dgm:t>
    </dgm:pt>
    <dgm:pt modelId="{24337C82-F3EE-4857-AA97-E7ECA217687D}" type="parTrans" cxnId="{118FB24C-92A6-4C32-A966-16F096ECF939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70FC8E-36BD-4D43-A93E-0988D3AFD465}" type="sibTrans" cxnId="{118FB24C-92A6-4C32-A966-16F096ECF939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0D6540-6DED-43AE-989E-F0BCBC6EC349}">
      <dgm:prSet custT="1"/>
      <dgm:spPr>
        <a:solidFill>
          <a:schemeClr val="accent2">
            <a:lumMod val="60000"/>
            <a:lumOff val="40000"/>
            <a:alpha val="5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2800" b="1" dirty="0" smtClean="0">
              <a:solidFill>
                <a:srgbClr val="5E0209"/>
              </a:solidFill>
              <a:effectLst/>
              <a:cs typeface="+mj-cs"/>
            </a:rPr>
            <a:t>เพื่อความคล่องตัวในการจัดซื้อ</a:t>
          </a:r>
          <a:br>
            <a:rPr lang="th-TH" sz="2800" b="1" dirty="0" smtClean="0">
              <a:solidFill>
                <a:srgbClr val="5E0209"/>
              </a:solidFill>
              <a:effectLst/>
              <a:cs typeface="+mj-cs"/>
            </a:rPr>
          </a:br>
          <a:r>
            <a:rPr lang="th-TH" sz="2800" b="1" dirty="0" smtClean="0">
              <a:solidFill>
                <a:srgbClr val="5E0209"/>
              </a:solidFill>
              <a:effectLst/>
              <a:cs typeface="+mj-cs"/>
            </a:rPr>
            <a:t>จัดจ้าง ให้หัวหน้าหน่วยงานของรัฐมอบอำนาจในการสั่งการและดำเนินการจัดซื้อจัดจ้างให้แก่</a:t>
          </a:r>
          <a:br>
            <a:rPr lang="th-TH" sz="2800" b="1" dirty="0" smtClean="0">
              <a:solidFill>
                <a:srgbClr val="5E0209"/>
              </a:solidFill>
              <a:effectLst/>
              <a:cs typeface="+mj-cs"/>
            </a:rPr>
          </a:br>
          <a:r>
            <a:rPr lang="th-TH" sz="2800" b="1" dirty="0" smtClean="0">
              <a:solidFill>
                <a:srgbClr val="5E0209"/>
              </a:solidFill>
              <a:effectLst/>
              <a:cs typeface="+mj-cs"/>
            </a:rPr>
            <a:t>ผู้ดำรงตำแหน่งรองลงไป</a:t>
          </a:r>
          <a:br>
            <a:rPr lang="th-TH" sz="2800" b="1" dirty="0" smtClean="0">
              <a:solidFill>
                <a:srgbClr val="5E0209"/>
              </a:solidFill>
              <a:effectLst/>
              <a:cs typeface="+mj-cs"/>
            </a:rPr>
          </a:br>
          <a:r>
            <a:rPr lang="th-TH" sz="2800" b="1" dirty="0" smtClean="0">
              <a:solidFill>
                <a:srgbClr val="5E0209"/>
              </a:solidFill>
              <a:effectLst/>
              <a:cs typeface="+mj-cs"/>
            </a:rPr>
            <a:t>เป็นลำดับ</a:t>
          </a:r>
          <a:endParaRPr lang="en-US" sz="2800" b="1" dirty="0">
            <a:solidFill>
              <a:srgbClr val="5E0209"/>
            </a:solidFill>
            <a:effectLst/>
            <a:cs typeface="+mj-cs"/>
          </a:endParaRPr>
        </a:p>
      </dgm:t>
    </dgm:pt>
    <dgm:pt modelId="{CCFB2F30-06C9-4801-A5E5-8AF78861C461}" type="parTrans" cxnId="{8385831E-57CC-4ED0-B009-5E2245C6B18D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43355BA-C5AE-4A3D-B8F9-A2180611D8D8}" type="sibTrans" cxnId="{8385831E-57CC-4ED0-B009-5E2245C6B18D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65085E-CEF6-42A8-BC04-D06D066F809C}" type="pres">
      <dgm:prSet presAssocID="{CB03A0F8-463E-4D3D-A42F-3665A7D7A13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3EE9F948-090F-435E-9BDD-3ED66BF6722A}" type="pres">
      <dgm:prSet presAssocID="{BCF230DF-8CB8-41C1-9FE9-897AF201A4A0}" presName="arrow" presStyleLbl="node1" presStyleIdx="0" presStyleCnt="2" custScaleX="119166" custScaleY="89988" custRadScaleRad="118231" custRadScaleInc="324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th-TH"/>
        </a:p>
      </dgm:t>
    </dgm:pt>
    <dgm:pt modelId="{6FE3F263-1D66-400A-8D20-7894430CE365}" type="pres">
      <dgm:prSet presAssocID="{A80D6540-6DED-43AE-989E-F0BCBC6EC349}" presName="arrow" presStyleLbl="node1" presStyleIdx="1" presStyleCnt="2" custScaleX="72532" custScaleY="97416" custRadScaleRad="84211" custRadScaleInc="-14490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th-TH"/>
        </a:p>
      </dgm:t>
    </dgm:pt>
  </dgm:ptLst>
  <dgm:cxnLst>
    <dgm:cxn modelId="{F6AEF36D-54F0-4394-93B7-C664CACAC122}" type="presOf" srcId="{BCF230DF-8CB8-41C1-9FE9-897AF201A4A0}" destId="{3EE9F948-090F-435E-9BDD-3ED66BF6722A}" srcOrd="0" destOrd="0" presId="urn:microsoft.com/office/officeart/2005/8/layout/arrow5"/>
    <dgm:cxn modelId="{069F939A-7554-4C20-B91B-ED40C00B874D}" type="presOf" srcId="{CB03A0F8-463E-4D3D-A42F-3665A7D7A137}" destId="{B665085E-CEF6-42A8-BC04-D06D066F809C}" srcOrd="0" destOrd="0" presId="urn:microsoft.com/office/officeart/2005/8/layout/arrow5"/>
    <dgm:cxn modelId="{8385831E-57CC-4ED0-B009-5E2245C6B18D}" srcId="{CB03A0F8-463E-4D3D-A42F-3665A7D7A137}" destId="{A80D6540-6DED-43AE-989E-F0BCBC6EC349}" srcOrd="1" destOrd="0" parTransId="{CCFB2F30-06C9-4801-A5E5-8AF78861C461}" sibTransId="{243355BA-C5AE-4A3D-B8F9-A2180611D8D8}"/>
    <dgm:cxn modelId="{B16DF079-58F1-4AFE-A747-8C518DA62D0F}" type="presOf" srcId="{A80D6540-6DED-43AE-989E-F0BCBC6EC349}" destId="{6FE3F263-1D66-400A-8D20-7894430CE365}" srcOrd="0" destOrd="0" presId="urn:microsoft.com/office/officeart/2005/8/layout/arrow5"/>
    <dgm:cxn modelId="{118FB24C-92A6-4C32-A966-16F096ECF939}" srcId="{CB03A0F8-463E-4D3D-A42F-3665A7D7A137}" destId="{BCF230DF-8CB8-41C1-9FE9-897AF201A4A0}" srcOrd="0" destOrd="0" parTransId="{24337C82-F3EE-4857-AA97-E7ECA217687D}" sibTransId="{6F70FC8E-36BD-4D43-A93E-0988D3AFD465}"/>
    <dgm:cxn modelId="{0CBCE602-D75E-41DA-8BB0-48F73F324B7A}" type="presParOf" srcId="{B665085E-CEF6-42A8-BC04-D06D066F809C}" destId="{3EE9F948-090F-435E-9BDD-3ED66BF6722A}" srcOrd="0" destOrd="0" presId="urn:microsoft.com/office/officeart/2005/8/layout/arrow5"/>
    <dgm:cxn modelId="{2315F69F-8DF6-4262-91BC-1D4865CBD9B2}" type="presParOf" srcId="{B665085E-CEF6-42A8-BC04-D06D066F809C}" destId="{6FE3F263-1D66-400A-8D20-7894430CE365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B03A0F8-463E-4D3D-A42F-3665A7D7A137}" type="doc">
      <dgm:prSet loTypeId="urn:microsoft.com/office/officeart/2005/8/layout/arrow5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th-TH"/>
        </a:p>
      </dgm:t>
    </dgm:pt>
    <dgm:pt modelId="{BCF230DF-8CB8-41C1-9FE9-897AF201A4A0}">
      <dgm:prSet phldrT="[Text]" custT="1"/>
      <dgm:spPr>
        <a:solidFill>
          <a:srgbClr val="CCFFCC">
            <a:alpha val="90000"/>
          </a:srgb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3200" b="1" dirty="0" smtClean="0">
              <a:solidFill>
                <a:srgbClr val="5E0209"/>
              </a:solidFill>
              <a:effectLst/>
              <a:cs typeface="+mj-cs"/>
            </a:rPr>
            <a:t>กรณีที่มีความจำเป็นเพื่อประโยชน์ของภาครัฐโดยรวม หน่วยงานของรัฐใด </a:t>
          </a:r>
          <a:br>
            <a:rPr lang="th-TH" sz="3200" b="1" dirty="0" smtClean="0">
              <a:solidFill>
                <a:srgbClr val="5E0209"/>
              </a:solidFill>
              <a:effectLst/>
              <a:cs typeface="+mj-cs"/>
            </a:rPr>
          </a:br>
          <a:r>
            <a:rPr lang="th-TH" sz="3200" b="1" dirty="0" smtClean="0">
              <a:solidFill>
                <a:srgbClr val="5E0209"/>
              </a:solidFill>
              <a:effectLst/>
              <a:cs typeface="+mj-cs"/>
            </a:rPr>
            <a:t>จะมอบอำนาจให้</a:t>
          </a:r>
          <a:br>
            <a:rPr lang="th-TH" sz="3200" b="1" dirty="0" smtClean="0">
              <a:solidFill>
                <a:srgbClr val="5E0209"/>
              </a:solidFill>
              <a:effectLst/>
              <a:cs typeface="+mj-cs"/>
            </a:rPr>
          </a:br>
          <a:r>
            <a:rPr lang="th-TH" sz="3200" b="1" dirty="0" smtClean="0">
              <a:solidFill>
                <a:srgbClr val="5E0209"/>
              </a:solidFill>
              <a:effectLst/>
              <a:cs typeface="+mj-cs"/>
            </a:rPr>
            <a:t>หัวหน้าหน่วยงานแห่งอื่น ดำเนินการจัดซื้อจัดจ้างแทนก็ให้กระทำได้</a:t>
          </a:r>
          <a:endParaRPr lang="th-TH" sz="3200" b="1" dirty="0">
            <a:solidFill>
              <a:srgbClr val="5E0209"/>
            </a:solidFill>
            <a:effectLst/>
          </a:endParaRPr>
        </a:p>
      </dgm:t>
    </dgm:pt>
    <dgm:pt modelId="{24337C82-F3EE-4857-AA97-E7ECA217687D}" type="parTrans" cxnId="{118FB24C-92A6-4C32-A966-16F096ECF939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70FC8E-36BD-4D43-A93E-0988D3AFD465}" type="sibTrans" cxnId="{118FB24C-92A6-4C32-A966-16F096ECF939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0D6540-6DED-43AE-989E-F0BCBC6EC349}">
      <dgm:prSet custT="1"/>
      <dgm:spPr>
        <a:solidFill>
          <a:schemeClr val="tx2">
            <a:lumMod val="20000"/>
            <a:lumOff val="80000"/>
            <a:alpha val="5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3000" b="1" dirty="0" smtClean="0">
              <a:solidFill>
                <a:srgbClr val="09029A"/>
              </a:solidFill>
              <a:effectLst/>
              <a:cs typeface="+mj-cs"/>
            </a:rPr>
            <a:t>โดยให้ผู้รับมอบอำนาจส่งสำเนาหลักฐานการมอบอำนาจให้สำนักงานการตรวจเงินแผ่นดินทราบด้วย</a:t>
          </a:r>
          <a:endParaRPr lang="en-US" sz="3000" b="1" dirty="0">
            <a:solidFill>
              <a:srgbClr val="09029A"/>
            </a:solidFill>
            <a:effectLst/>
            <a:cs typeface="+mj-cs"/>
          </a:endParaRPr>
        </a:p>
      </dgm:t>
    </dgm:pt>
    <dgm:pt modelId="{CCFB2F30-06C9-4801-A5E5-8AF78861C461}" type="parTrans" cxnId="{8385831E-57CC-4ED0-B009-5E2245C6B18D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43355BA-C5AE-4A3D-B8F9-A2180611D8D8}" type="sibTrans" cxnId="{8385831E-57CC-4ED0-B009-5E2245C6B18D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65085E-CEF6-42A8-BC04-D06D066F809C}" type="pres">
      <dgm:prSet presAssocID="{CB03A0F8-463E-4D3D-A42F-3665A7D7A13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3EE9F948-090F-435E-9BDD-3ED66BF6722A}" type="pres">
      <dgm:prSet presAssocID="{BCF230DF-8CB8-41C1-9FE9-897AF201A4A0}" presName="arrow" presStyleLbl="node1" presStyleIdx="0" presStyleCnt="2" custScaleX="105629" custScaleY="94358" custRadScaleRad="104749" custRadScaleInc="723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th-TH"/>
        </a:p>
      </dgm:t>
    </dgm:pt>
    <dgm:pt modelId="{6FE3F263-1D66-400A-8D20-7894430CE365}" type="pres">
      <dgm:prSet presAssocID="{A80D6540-6DED-43AE-989E-F0BCBC6EC349}" presName="arrow" presStyleLbl="node1" presStyleIdx="1" presStyleCnt="2" custScaleX="90825" custScaleY="97416" custRadScaleRad="101078" custRadScaleInc="-7117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th-TH"/>
        </a:p>
      </dgm:t>
    </dgm:pt>
  </dgm:ptLst>
  <dgm:cxnLst>
    <dgm:cxn modelId="{E33FD1A3-4973-4E8D-8F80-39FE48CFFB0E}" type="presOf" srcId="{A80D6540-6DED-43AE-989E-F0BCBC6EC349}" destId="{6FE3F263-1D66-400A-8D20-7894430CE365}" srcOrd="0" destOrd="0" presId="urn:microsoft.com/office/officeart/2005/8/layout/arrow5"/>
    <dgm:cxn modelId="{1BB5D776-BD13-4034-B58A-C0EBEBCC9749}" type="presOf" srcId="{CB03A0F8-463E-4D3D-A42F-3665A7D7A137}" destId="{B665085E-CEF6-42A8-BC04-D06D066F809C}" srcOrd="0" destOrd="0" presId="urn:microsoft.com/office/officeart/2005/8/layout/arrow5"/>
    <dgm:cxn modelId="{8385831E-57CC-4ED0-B009-5E2245C6B18D}" srcId="{CB03A0F8-463E-4D3D-A42F-3665A7D7A137}" destId="{A80D6540-6DED-43AE-989E-F0BCBC6EC349}" srcOrd="1" destOrd="0" parTransId="{CCFB2F30-06C9-4801-A5E5-8AF78861C461}" sibTransId="{243355BA-C5AE-4A3D-B8F9-A2180611D8D8}"/>
    <dgm:cxn modelId="{47CE1C0D-B901-4DA9-AA81-D76CBF1EB9FE}" type="presOf" srcId="{BCF230DF-8CB8-41C1-9FE9-897AF201A4A0}" destId="{3EE9F948-090F-435E-9BDD-3ED66BF6722A}" srcOrd="0" destOrd="0" presId="urn:microsoft.com/office/officeart/2005/8/layout/arrow5"/>
    <dgm:cxn modelId="{118FB24C-92A6-4C32-A966-16F096ECF939}" srcId="{CB03A0F8-463E-4D3D-A42F-3665A7D7A137}" destId="{BCF230DF-8CB8-41C1-9FE9-897AF201A4A0}" srcOrd="0" destOrd="0" parTransId="{24337C82-F3EE-4857-AA97-E7ECA217687D}" sibTransId="{6F70FC8E-36BD-4D43-A93E-0988D3AFD465}"/>
    <dgm:cxn modelId="{D02A6EC3-438B-4DB5-8B9F-ED7BB5E8693D}" type="presParOf" srcId="{B665085E-CEF6-42A8-BC04-D06D066F809C}" destId="{3EE9F948-090F-435E-9BDD-3ED66BF6722A}" srcOrd="0" destOrd="0" presId="urn:microsoft.com/office/officeart/2005/8/layout/arrow5"/>
    <dgm:cxn modelId="{CBEC7946-C35F-4958-A494-1ADED19B5763}" type="presParOf" srcId="{B665085E-CEF6-42A8-BC04-D06D066F809C}" destId="{6FE3F263-1D66-400A-8D20-7894430CE365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BE930D8-2C47-4427-9871-86E26753ECD5}" type="doc">
      <dgm:prSet loTypeId="urn:microsoft.com/office/officeart/2005/8/layout/chart3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85369B04-5CC0-4228-95D1-F196A5600A7D}">
      <dgm:prSet phldrT="[ข้อความ]" custT="1"/>
      <dgm:spPr/>
      <dgm:t>
        <a:bodyPr/>
        <a:lstStyle/>
        <a:p>
          <a:r>
            <a:rPr lang="th-TH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โปร่งใส</a:t>
          </a:r>
          <a:endParaRPr lang="th-TH" sz="32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2B54C0A8-4812-4F09-8F13-5A9650A63D8D}" type="parTrans" cxnId="{B2594879-C669-4821-9B0F-09453AAF98D2}">
      <dgm:prSet/>
      <dgm:spPr/>
      <dgm:t>
        <a:bodyPr/>
        <a:lstStyle/>
        <a:p>
          <a:endParaRPr lang="th-TH" sz="28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DED50F2-5777-46C0-A967-235998117876}" type="sibTrans" cxnId="{B2594879-C669-4821-9B0F-09453AAF98D2}">
      <dgm:prSet/>
      <dgm:spPr/>
      <dgm:t>
        <a:bodyPr/>
        <a:lstStyle/>
        <a:p>
          <a:endParaRPr lang="th-TH" sz="28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E1F53CB-FE7A-47F8-BA02-DDCB5BDA73FC}">
      <dgm:prSet phldrT="[ข้อความ]" custT="1"/>
      <dgm:spPr/>
      <dgm:t>
        <a:bodyPr/>
        <a:lstStyle/>
        <a:p>
          <a:r>
            <a:rPr lang="th-TH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ตรวจสอบได้</a:t>
          </a:r>
          <a:endParaRPr lang="th-TH" sz="32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92CFAA21-BCC7-47E0-B992-E5181DBA434B}" type="parTrans" cxnId="{FB449D3C-63F1-42DB-A9CD-ACF471BB08A8}">
      <dgm:prSet/>
      <dgm:spPr/>
      <dgm:t>
        <a:bodyPr/>
        <a:lstStyle/>
        <a:p>
          <a:endParaRPr lang="th-TH" sz="28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876A1D0-2983-4D24-A5A1-04718FDDD190}" type="sibTrans" cxnId="{FB449D3C-63F1-42DB-A9CD-ACF471BB08A8}">
      <dgm:prSet/>
      <dgm:spPr/>
      <dgm:t>
        <a:bodyPr/>
        <a:lstStyle/>
        <a:p>
          <a:endParaRPr lang="th-TH" sz="28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2399222-D2A3-42AF-9FA2-96100D56787D}">
      <dgm:prSet phldrT="[ข้อความ]" custT="1"/>
      <dgm:spPr/>
      <dgm:t>
        <a:bodyPr/>
        <a:lstStyle/>
        <a:p>
          <a:r>
            <a:rPr lang="th-TH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คุ้มค่า</a:t>
          </a:r>
          <a:endParaRPr lang="th-TH" sz="32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CFAD88C9-0FBC-44DE-8FA1-A56D9E68834D}" type="parTrans" cxnId="{1AEE0FD0-078E-4874-89A0-486F71E95CB8}">
      <dgm:prSet/>
      <dgm:spPr/>
      <dgm:t>
        <a:bodyPr/>
        <a:lstStyle/>
        <a:p>
          <a:endParaRPr lang="th-TH" sz="28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DB527EA-671C-4E1B-9035-9BCB66EE6FF8}" type="sibTrans" cxnId="{1AEE0FD0-078E-4874-89A0-486F71E95CB8}">
      <dgm:prSet/>
      <dgm:spPr/>
      <dgm:t>
        <a:bodyPr/>
        <a:lstStyle/>
        <a:p>
          <a:endParaRPr lang="th-TH" sz="28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A4E7182-E511-461B-9E20-C3055A472D39}">
      <dgm:prSet phldrT="[ข้อความ]" custT="1"/>
      <dgm:spPr/>
      <dgm:t>
        <a:bodyPr/>
        <a:lstStyle/>
        <a:p>
          <a:r>
            <a:rPr lang="th-TH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ประสิทธิภาพและประสิทธิผล</a:t>
          </a:r>
          <a:endParaRPr lang="th-TH" sz="32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598F9FB4-5B63-4705-A891-C89982EAED25}" type="parTrans" cxnId="{F516599B-640B-4E5A-BCCC-9478C16EF9B8}">
      <dgm:prSet/>
      <dgm:spPr/>
      <dgm:t>
        <a:bodyPr/>
        <a:lstStyle/>
        <a:p>
          <a:endParaRPr lang="th-TH" sz="28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FB2A6D8-45F7-46DC-A0B1-378431DF1908}" type="sibTrans" cxnId="{F516599B-640B-4E5A-BCCC-9478C16EF9B8}">
      <dgm:prSet/>
      <dgm:spPr/>
      <dgm:t>
        <a:bodyPr/>
        <a:lstStyle/>
        <a:p>
          <a:endParaRPr lang="th-TH" sz="28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8C6E01E-7896-449C-BD58-2934FFE6D397}" type="pres">
      <dgm:prSet presAssocID="{3BE930D8-2C47-4427-9871-86E26753ECD5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C301AFBC-7C09-4AA6-8685-D05A3F883FF8}" type="pres">
      <dgm:prSet presAssocID="{3BE930D8-2C47-4427-9871-86E26753ECD5}" presName="wedge1" presStyleLbl="node1" presStyleIdx="0" presStyleCnt="4" custLinFactNeighborX="-4177" custLinFactNeighborY="4089"/>
      <dgm:spPr/>
      <dgm:t>
        <a:bodyPr/>
        <a:lstStyle/>
        <a:p>
          <a:endParaRPr lang="th-TH"/>
        </a:p>
      </dgm:t>
    </dgm:pt>
    <dgm:pt modelId="{2A61FF0D-4972-4E6B-BDA0-B5EBD5FB2978}" type="pres">
      <dgm:prSet presAssocID="{3BE930D8-2C47-4427-9871-86E26753ECD5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29D299F-2F18-4038-9BDC-12913C9DACE4}" type="pres">
      <dgm:prSet presAssocID="{3BE930D8-2C47-4427-9871-86E26753ECD5}" presName="wedge2" presStyleLbl="node1" presStyleIdx="1" presStyleCnt="4"/>
      <dgm:spPr/>
      <dgm:t>
        <a:bodyPr/>
        <a:lstStyle/>
        <a:p>
          <a:endParaRPr lang="th-TH"/>
        </a:p>
      </dgm:t>
    </dgm:pt>
    <dgm:pt modelId="{F1DFA169-4685-4577-8259-11F53AC5978B}" type="pres">
      <dgm:prSet presAssocID="{3BE930D8-2C47-4427-9871-86E26753ECD5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6329F90-F2A0-476B-BF59-ED81FAB14B15}" type="pres">
      <dgm:prSet presAssocID="{3BE930D8-2C47-4427-9871-86E26753ECD5}" presName="wedge3" presStyleLbl="node1" presStyleIdx="2" presStyleCnt="4"/>
      <dgm:spPr/>
      <dgm:t>
        <a:bodyPr/>
        <a:lstStyle/>
        <a:p>
          <a:endParaRPr lang="th-TH"/>
        </a:p>
      </dgm:t>
    </dgm:pt>
    <dgm:pt modelId="{32870DED-7944-4950-8B6F-6F0365E957CB}" type="pres">
      <dgm:prSet presAssocID="{3BE930D8-2C47-4427-9871-86E26753ECD5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3A2A4C3-DF5D-4FED-ADE7-C616DD53A210}" type="pres">
      <dgm:prSet presAssocID="{3BE930D8-2C47-4427-9871-86E26753ECD5}" presName="wedge4" presStyleLbl="node1" presStyleIdx="3" presStyleCnt="4" custLinFactNeighborY="-228"/>
      <dgm:spPr/>
      <dgm:t>
        <a:bodyPr/>
        <a:lstStyle/>
        <a:p>
          <a:endParaRPr lang="th-TH"/>
        </a:p>
      </dgm:t>
    </dgm:pt>
    <dgm:pt modelId="{06B63898-46C7-4AB8-A332-D410D451B9BD}" type="pres">
      <dgm:prSet presAssocID="{3BE930D8-2C47-4427-9871-86E26753ECD5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24EE20F7-CFD2-4964-B67F-3C5D302E8AF4}" type="presOf" srcId="{3BE930D8-2C47-4427-9871-86E26753ECD5}" destId="{78C6E01E-7896-449C-BD58-2934FFE6D397}" srcOrd="0" destOrd="0" presId="urn:microsoft.com/office/officeart/2005/8/layout/chart3"/>
    <dgm:cxn modelId="{B2594879-C669-4821-9B0F-09453AAF98D2}" srcId="{3BE930D8-2C47-4427-9871-86E26753ECD5}" destId="{85369B04-5CC0-4228-95D1-F196A5600A7D}" srcOrd="0" destOrd="0" parTransId="{2B54C0A8-4812-4F09-8F13-5A9650A63D8D}" sibTransId="{6DED50F2-5777-46C0-A967-235998117876}"/>
    <dgm:cxn modelId="{D8E91061-63FE-4E61-89E9-3AF145306D44}" type="presOf" srcId="{DA4E7182-E511-461B-9E20-C3055A472D39}" destId="{C29D299F-2F18-4038-9BDC-12913C9DACE4}" srcOrd="0" destOrd="0" presId="urn:microsoft.com/office/officeart/2005/8/layout/chart3"/>
    <dgm:cxn modelId="{DFF0334A-8048-4E5F-A01F-665BB135D28F}" type="presOf" srcId="{02399222-D2A3-42AF-9FA2-96100D56787D}" destId="{06B63898-46C7-4AB8-A332-D410D451B9BD}" srcOrd="1" destOrd="0" presId="urn:microsoft.com/office/officeart/2005/8/layout/chart3"/>
    <dgm:cxn modelId="{720C7E63-A4A2-4F50-8BA4-FFF238B502A4}" type="presOf" srcId="{85369B04-5CC0-4228-95D1-F196A5600A7D}" destId="{C301AFBC-7C09-4AA6-8685-D05A3F883FF8}" srcOrd="0" destOrd="0" presId="urn:microsoft.com/office/officeart/2005/8/layout/chart3"/>
    <dgm:cxn modelId="{1AEE0FD0-078E-4874-89A0-486F71E95CB8}" srcId="{3BE930D8-2C47-4427-9871-86E26753ECD5}" destId="{02399222-D2A3-42AF-9FA2-96100D56787D}" srcOrd="3" destOrd="0" parTransId="{CFAD88C9-0FBC-44DE-8FA1-A56D9E68834D}" sibTransId="{7DB527EA-671C-4E1B-9035-9BCB66EE6FF8}"/>
    <dgm:cxn modelId="{FB449D3C-63F1-42DB-A9CD-ACF471BB08A8}" srcId="{3BE930D8-2C47-4427-9871-86E26753ECD5}" destId="{8E1F53CB-FE7A-47F8-BA02-DDCB5BDA73FC}" srcOrd="2" destOrd="0" parTransId="{92CFAA21-BCC7-47E0-B992-E5181DBA434B}" sibTransId="{9876A1D0-2983-4D24-A5A1-04718FDDD190}"/>
    <dgm:cxn modelId="{688677ED-335D-4EC9-B878-0A98945C7C94}" type="presOf" srcId="{DA4E7182-E511-461B-9E20-C3055A472D39}" destId="{F1DFA169-4685-4577-8259-11F53AC5978B}" srcOrd="1" destOrd="0" presId="urn:microsoft.com/office/officeart/2005/8/layout/chart3"/>
    <dgm:cxn modelId="{06FF6048-42B0-440B-932D-D80504334B9A}" type="presOf" srcId="{85369B04-5CC0-4228-95D1-F196A5600A7D}" destId="{2A61FF0D-4972-4E6B-BDA0-B5EBD5FB2978}" srcOrd="1" destOrd="0" presId="urn:microsoft.com/office/officeart/2005/8/layout/chart3"/>
    <dgm:cxn modelId="{48A92882-521A-450D-99DD-4B3618957743}" type="presOf" srcId="{8E1F53CB-FE7A-47F8-BA02-DDCB5BDA73FC}" destId="{32870DED-7944-4950-8B6F-6F0365E957CB}" srcOrd="1" destOrd="0" presId="urn:microsoft.com/office/officeart/2005/8/layout/chart3"/>
    <dgm:cxn modelId="{B68386F9-5EC3-4F91-BD9A-58B7AF056632}" type="presOf" srcId="{02399222-D2A3-42AF-9FA2-96100D56787D}" destId="{83A2A4C3-DF5D-4FED-ADE7-C616DD53A210}" srcOrd="0" destOrd="0" presId="urn:microsoft.com/office/officeart/2005/8/layout/chart3"/>
    <dgm:cxn modelId="{F8D0BAC1-80A8-497E-BD8F-D00162C18134}" type="presOf" srcId="{8E1F53CB-FE7A-47F8-BA02-DDCB5BDA73FC}" destId="{A6329F90-F2A0-476B-BF59-ED81FAB14B15}" srcOrd="0" destOrd="0" presId="urn:microsoft.com/office/officeart/2005/8/layout/chart3"/>
    <dgm:cxn modelId="{F516599B-640B-4E5A-BCCC-9478C16EF9B8}" srcId="{3BE930D8-2C47-4427-9871-86E26753ECD5}" destId="{DA4E7182-E511-461B-9E20-C3055A472D39}" srcOrd="1" destOrd="0" parTransId="{598F9FB4-5B63-4705-A891-C89982EAED25}" sibTransId="{4FB2A6D8-45F7-46DC-A0B1-378431DF1908}"/>
    <dgm:cxn modelId="{0C62E480-D2DE-4377-BE50-4D7E392D53BC}" type="presParOf" srcId="{78C6E01E-7896-449C-BD58-2934FFE6D397}" destId="{C301AFBC-7C09-4AA6-8685-D05A3F883FF8}" srcOrd="0" destOrd="0" presId="urn:microsoft.com/office/officeart/2005/8/layout/chart3"/>
    <dgm:cxn modelId="{06477952-909C-4418-A2A4-5306AF5F6B2A}" type="presParOf" srcId="{78C6E01E-7896-449C-BD58-2934FFE6D397}" destId="{2A61FF0D-4972-4E6B-BDA0-B5EBD5FB2978}" srcOrd="1" destOrd="0" presId="urn:microsoft.com/office/officeart/2005/8/layout/chart3"/>
    <dgm:cxn modelId="{C297FC2E-5DD1-47FA-B4BA-4CA2AA77AD40}" type="presParOf" srcId="{78C6E01E-7896-449C-BD58-2934FFE6D397}" destId="{C29D299F-2F18-4038-9BDC-12913C9DACE4}" srcOrd="2" destOrd="0" presId="urn:microsoft.com/office/officeart/2005/8/layout/chart3"/>
    <dgm:cxn modelId="{6AFFDE59-E319-4532-87E6-40E587B26309}" type="presParOf" srcId="{78C6E01E-7896-449C-BD58-2934FFE6D397}" destId="{F1DFA169-4685-4577-8259-11F53AC5978B}" srcOrd="3" destOrd="0" presId="urn:microsoft.com/office/officeart/2005/8/layout/chart3"/>
    <dgm:cxn modelId="{7BBD89CB-9CBA-40CE-B589-B55BA96E4F19}" type="presParOf" srcId="{78C6E01E-7896-449C-BD58-2934FFE6D397}" destId="{A6329F90-F2A0-476B-BF59-ED81FAB14B15}" srcOrd="4" destOrd="0" presId="urn:microsoft.com/office/officeart/2005/8/layout/chart3"/>
    <dgm:cxn modelId="{7460F038-2C63-437F-92E7-024ADC51B3E4}" type="presParOf" srcId="{78C6E01E-7896-449C-BD58-2934FFE6D397}" destId="{32870DED-7944-4950-8B6F-6F0365E957CB}" srcOrd="5" destOrd="0" presId="urn:microsoft.com/office/officeart/2005/8/layout/chart3"/>
    <dgm:cxn modelId="{E092DF96-822C-4A0B-A52E-08432EC7A396}" type="presParOf" srcId="{78C6E01E-7896-449C-BD58-2934FFE6D397}" destId="{83A2A4C3-DF5D-4FED-ADE7-C616DD53A210}" srcOrd="6" destOrd="0" presId="urn:microsoft.com/office/officeart/2005/8/layout/chart3"/>
    <dgm:cxn modelId="{92290F00-B711-4FE7-BCC4-602B2D8EEE77}" type="presParOf" srcId="{78C6E01E-7896-449C-BD58-2934FFE6D397}" destId="{06B63898-46C7-4AB8-A332-D410D451B9BD}" srcOrd="7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3C9E2AB-A002-4B42-BD06-8EB466A78676}" type="doc">
      <dgm:prSet loTypeId="urn:microsoft.com/office/officeart/2005/8/layout/cycle6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05F9F5F2-7744-4A42-B391-DE6FFABA03AD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endParaRPr lang="th-TH" sz="2000" b="1" dirty="0" smtClean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  <a:p>
          <a:pPr>
            <a:lnSpc>
              <a:spcPct val="100000"/>
            </a:lnSpc>
            <a:spcAft>
              <a:spcPts val="0"/>
            </a:spcAft>
          </a:pPr>
          <a:endParaRPr lang="th-TH" sz="2000" b="1" dirty="0" smtClean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20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คณะกรรมการนโยบายการจัดซื้อจัดจ้างและการบริหารพัสดุภาครัฐ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20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(มาตรา 20)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20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จำนวน 17 – 19 คน</a:t>
          </a:r>
        </a:p>
        <a:p>
          <a:pPr>
            <a:lnSpc>
              <a:spcPct val="90000"/>
            </a:lnSpc>
            <a:spcAft>
              <a:spcPct val="35000"/>
            </a:spcAft>
          </a:pPr>
          <a:endParaRPr lang="th-TH" sz="2000" b="1" dirty="0" smtClean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  <a:p>
          <a:pPr>
            <a:lnSpc>
              <a:spcPct val="90000"/>
            </a:lnSpc>
            <a:spcAft>
              <a:spcPct val="35000"/>
            </a:spcAft>
          </a:pPr>
          <a:r>
            <a:rPr lang="th-TH" sz="20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 </a:t>
          </a:r>
          <a:endParaRPr lang="th-TH" sz="2000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1962C130-1B28-4AD0-B30D-D2B21FF0465C}" type="parTrans" cxnId="{61605A18-256A-4D88-BEA3-7AA66F3913EC}">
      <dgm:prSet/>
      <dgm:spPr/>
      <dgm:t>
        <a:bodyPr/>
        <a:lstStyle/>
        <a:p>
          <a:endParaRPr lang="th-TH"/>
        </a:p>
      </dgm:t>
    </dgm:pt>
    <dgm:pt modelId="{5675DD1B-69C1-4EC5-9BA9-150ADEBDD944}" type="sibTrans" cxnId="{61605A18-256A-4D88-BEA3-7AA66F3913EC}">
      <dgm:prSet/>
      <dgm:spPr/>
      <dgm:t>
        <a:bodyPr/>
        <a:lstStyle/>
        <a:p>
          <a:endParaRPr lang="th-TH"/>
        </a:p>
      </dgm:t>
    </dgm:pt>
    <dgm:pt modelId="{A63803CE-1FC4-4921-BD88-322829542102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h-TH" sz="20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คณะกรรมการวินิจฉัยปัญหาการจัดซื้อ</a:t>
          </a:r>
          <a:br>
            <a:rPr lang="th-TH" sz="20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0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จัดจ้างและการบริหารพัสดุภาครัฐ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20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(มาตรา 27)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20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จำนวน 15 – 17 คน</a:t>
          </a:r>
          <a:endParaRPr lang="th-TH" sz="2000" b="1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A74B67B2-6750-4EA7-BDA1-FFF74F58AA98}" type="parTrans" cxnId="{CCFB7985-CE37-4DDC-821E-B31F804082DF}">
      <dgm:prSet/>
      <dgm:spPr/>
      <dgm:t>
        <a:bodyPr/>
        <a:lstStyle/>
        <a:p>
          <a:endParaRPr lang="th-TH"/>
        </a:p>
      </dgm:t>
    </dgm:pt>
    <dgm:pt modelId="{40FB0EC0-CB07-454F-A5C4-6924231D058D}" type="sibTrans" cxnId="{CCFB7985-CE37-4DDC-821E-B31F804082DF}">
      <dgm:prSet/>
      <dgm:spPr/>
      <dgm:t>
        <a:bodyPr/>
        <a:lstStyle/>
        <a:p>
          <a:endParaRPr lang="th-TH"/>
        </a:p>
      </dgm:t>
    </dgm:pt>
    <dgm:pt modelId="{E17D760F-C2E4-4958-AC62-E591E70530F3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th-TH" sz="20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คณะกรรมการราคากลางและขึ้นทะเบียนผู้ประกอบการ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th-TH" sz="20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(มาตรา 32)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th-TH" sz="20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จำนวน 20 – 25 คน </a:t>
          </a:r>
          <a:endParaRPr lang="th-TH" sz="2000" b="1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CF24EA71-6ACF-4697-8D59-C9C64026B5F7}" type="parTrans" cxnId="{9018271A-6A80-4F8C-A1C9-BC47EA034A02}">
      <dgm:prSet/>
      <dgm:spPr/>
      <dgm:t>
        <a:bodyPr/>
        <a:lstStyle/>
        <a:p>
          <a:endParaRPr lang="th-TH"/>
        </a:p>
      </dgm:t>
    </dgm:pt>
    <dgm:pt modelId="{EA2F33DB-5D1A-48D7-9BDC-807609BB8D35}" type="sibTrans" cxnId="{9018271A-6A80-4F8C-A1C9-BC47EA034A02}">
      <dgm:prSet/>
      <dgm:spPr/>
      <dgm:t>
        <a:bodyPr/>
        <a:lstStyle/>
        <a:p>
          <a:endParaRPr lang="th-TH"/>
        </a:p>
      </dgm:t>
    </dgm:pt>
    <dgm:pt modelId="{F2E67FDA-9418-4F97-B6B2-3288373C18C7}">
      <dgm:prSet custT="1"/>
      <dgm:spPr>
        <a:solidFill>
          <a:srgbClr val="C9E7D5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h-TH" sz="20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คณะกรรมการความร่วมมือป้องกันการทุจริต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20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(มาตรา 37)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20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จำนวน 14 – 16 คน </a:t>
          </a:r>
          <a:endParaRPr lang="th-TH" sz="2000" b="1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6676E623-3BC6-4E4B-9A01-6B94B72E1D2B}" type="parTrans" cxnId="{B3CFFDFA-A5B5-4D15-A920-51A06FA6E40F}">
      <dgm:prSet/>
      <dgm:spPr/>
      <dgm:t>
        <a:bodyPr/>
        <a:lstStyle/>
        <a:p>
          <a:endParaRPr lang="th-TH"/>
        </a:p>
      </dgm:t>
    </dgm:pt>
    <dgm:pt modelId="{DAB1CC59-B0D8-4ADA-96B5-95FCD42F0E44}" type="sibTrans" cxnId="{B3CFFDFA-A5B5-4D15-A920-51A06FA6E40F}">
      <dgm:prSet/>
      <dgm:spPr/>
      <dgm:t>
        <a:bodyPr/>
        <a:lstStyle/>
        <a:p>
          <a:endParaRPr lang="th-TH"/>
        </a:p>
      </dgm:t>
    </dgm:pt>
    <dgm:pt modelId="{F9C13D25-B61A-4D3C-B4B5-249508685980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h-TH" sz="20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คณะกรรมการพิจารณาอุทธรณ์</a:t>
          </a:r>
          <a:br>
            <a:rPr lang="th-TH" sz="20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0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และข้อร้องเรียน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20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(มาตรา 41)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20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จำนวน 14 – 16 คน</a:t>
          </a:r>
          <a:endParaRPr lang="th-TH" sz="2000" b="1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E785A0AB-E20F-42D0-8A97-2DCE69983A58}" type="parTrans" cxnId="{49DACAA5-6654-4190-AE9C-7C99E3C5EB37}">
      <dgm:prSet/>
      <dgm:spPr/>
      <dgm:t>
        <a:bodyPr/>
        <a:lstStyle/>
        <a:p>
          <a:endParaRPr lang="th-TH"/>
        </a:p>
      </dgm:t>
    </dgm:pt>
    <dgm:pt modelId="{36DDBD86-302C-424F-A266-675EE8E5698E}" type="sibTrans" cxnId="{49DACAA5-6654-4190-AE9C-7C99E3C5EB37}">
      <dgm:prSet/>
      <dgm:spPr/>
      <dgm:t>
        <a:bodyPr/>
        <a:lstStyle/>
        <a:p>
          <a:endParaRPr lang="th-TH"/>
        </a:p>
      </dgm:t>
    </dgm:pt>
    <dgm:pt modelId="{FD479526-EA2C-4970-88B6-611C9D782615}" type="pres">
      <dgm:prSet presAssocID="{93C9E2AB-A002-4B42-BD06-8EB466A7867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7F32B25E-BE85-47D1-93CB-41F65C8096B6}" type="pres">
      <dgm:prSet presAssocID="{05F9F5F2-7744-4A42-B391-DE6FFABA03AD}" presName="node" presStyleLbl="node1" presStyleIdx="0" presStyleCnt="5" custScaleX="148239" custScaleY="13252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0A5B79B-8215-4A33-9E98-4B93409A27EB}" type="pres">
      <dgm:prSet presAssocID="{05F9F5F2-7744-4A42-B391-DE6FFABA03AD}" presName="spNode" presStyleCnt="0"/>
      <dgm:spPr/>
    </dgm:pt>
    <dgm:pt modelId="{5127147D-0333-4700-9FE1-46B8F9E85E51}" type="pres">
      <dgm:prSet presAssocID="{5675DD1B-69C1-4EC5-9BA9-150ADEBDD944}" presName="sibTrans" presStyleLbl="sibTrans1D1" presStyleIdx="0" presStyleCnt="5"/>
      <dgm:spPr/>
      <dgm:t>
        <a:bodyPr/>
        <a:lstStyle/>
        <a:p>
          <a:endParaRPr lang="th-TH"/>
        </a:p>
      </dgm:t>
    </dgm:pt>
    <dgm:pt modelId="{1B9CF64A-0BB0-4F4E-A980-0C355110209D}" type="pres">
      <dgm:prSet presAssocID="{A63803CE-1FC4-4921-BD88-322829542102}" presName="node" presStyleLbl="node1" presStyleIdx="1" presStyleCnt="5" custScaleX="180433" custScaleY="117810" custRadScaleRad="107422" custRadScaleInc="2480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FED843A-B918-4028-BD2F-0DED16219FFF}" type="pres">
      <dgm:prSet presAssocID="{A63803CE-1FC4-4921-BD88-322829542102}" presName="spNode" presStyleCnt="0"/>
      <dgm:spPr/>
    </dgm:pt>
    <dgm:pt modelId="{FF5BDEA3-2AED-475B-9DE9-A0BA86F9E393}" type="pres">
      <dgm:prSet presAssocID="{40FB0EC0-CB07-454F-A5C4-6924231D058D}" presName="sibTrans" presStyleLbl="sibTrans1D1" presStyleIdx="1" presStyleCnt="5"/>
      <dgm:spPr/>
      <dgm:t>
        <a:bodyPr/>
        <a:lstStyle/>
        <a:p>
          <a:endParaRPr lang="th-TH"/>
        </a:p>
      </dgm:t>
    </dgm:pt>
    <dgm:pt modelId="{34722921-1B66-4A30-BD3D-8AB62CD9CAAE}" type="pres">
      <dgm:prSet presAssocID="{E17D760F-C2E4-4958-AC62-E591E70530F3}" presName="node" presStyleLbl="node1" presStyleIdx="2" presStyleCnt="5" custScaleX="185022" custScaleY="120512" custRadScaleRad="113903" custRadScaleInc="-7589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57E8FDF-ACDD-4C35-9B8C-4AC719FCD3FC}" type="pres">
      <dgm:prSet presAssocID="{E17D760F-C2E4-4958-AC62-E591E70530F3}" presName="spNode" presStyleCnt="0"/>
      <dgm:spPr/>
    </dgm:pt>
    <dgm:pt modelId="{5764B6D8-77B7-489D-BA64-A96DAF4527E9}" type="pres">
      <dgm:prSet presAssocID="{EA2F33DB-5D1A-48D7-9BDC-807609BB8D35}" presName="sibTrans" presStyleLbl="sibTrans1D1" presStyleIdx="2" presStyleCnt="5"/>
      <dgm:spPr/>
      <dgm:t>
        <a:bodyPr/>
        <a:lstStyle/>
        <a:p>
          <a:endParaRPr lang="th-TH"/>
        </a:p>
      </dgm:t>
    </dgm:pt>
    <dgm:pt modelId="{20F567B2-9DBD-42E6-A25A-E708A126B8C5}" type="pres">
      <dgm:prSet presAssocID="{F2E67FDA-9418-4F97-B6B2-3288373C18C7}" presName="node" presStyleLbl="node1" presStyleIdx="3" presStyleCnt="5" custScaleX="191254" custScaleY="134858" custRadScaleRad="105875" custRadScaleInc="6531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67DF45F-33E1-47EF-B65B-27547B55B529}" type="pres">
      <dgm:prSet presAssocID="{F2E67FDA-9418-4F97-B6B2-3288373C18C7}" presName="spNode" presStyleCnt="0"/>
      <dgm:spPr/>
    </dgm:pt>
    <dgm:pt modelId="{BCA9ED75-2F4D-464A-B438-3DA38C028AAD}" type="pres">
      <dgm:prSet presAssocID="{DAB1CC59-B0D8-4ADA-96B5-95FCD42F0E44}" presName="sibTrans" presStyleLbl="sibTrans1D1" presStyleIdx="3" presStyleCnt="5"/>
      <dgm:spPr/>
      <dgm:t>
        <a:bodyPr/>
        <a:lstStyle/>
        <a:p>
          <a:endParaRPr lang="th-TH"/>
        </a:p>
      </dgm:t>
    </dgm:pt>
    <dgm:pt modelId="{78F74AC4-D49A-47B9-9B3A-05A6D57F53B6}" type="pres">
      <dgm:prSet presAssocID="{F9C13D25-B61A-4D3C-B4B5-249508685980}" presName="node" presStyleLbl="node1" presStyleIdx="4" presStyleCnt="5" custScaleX="169728" custScaleY="129818" custRadScaleRad="117121" custRadScaleInc="-1281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C1068DD-CC31-4778-B6AF-49776B7AB312}" type="pres">
      <dgm:prSet presAssocID="{F9C13D25-B61A-4D3C-B4B5-249508685980}" presName="spNode" presStyleCnt="0"/>
      <dgm:spPr/>
    </dgm:pt>
    <dgm:pt modelId="{366EA645-8310-4102-B1C6-3DD8991315EB}" type="pres">
      <dgm:prSet presAssocID="{36DDBD86-302C-424F-A266-675EE8E5698E}" presName="sibTrans" presStyleLbl="sibTrans1D1" presStyleIdx="4" presStyleCnt="5"/>
      <dgm:spPr/>
      <dgm:t>
        <a:bodyPr/>
        <a:lstStyle/>
        <a:p>
          <a:endParaRPr lang="th-TH"/>
        </a:p>
      </dgm:t>
    </dgm:pt>
  </dgm:ptLst>
  <dgm:cxnLst>
    <dgm:cxn modelId="{B3CFFDFA-A5B5-4D15-A920-51A06FA6E40F}" srcId="{93C9E2AB-A002-4B42-BD06-8EB466A78676}" destId="{F2E67FDA-9418-4F97-B6B2-3288373C18C7}" srcOrd="3" destOrd="0" parTransId="{6676E623-3BC6-4E4B-9A01-6B94B72E1D2B}" sibTransId="{DAB1CC59-B0D8-4ADA-96B5-95FCD42F0E44}"/>
    <dgm:cxn modelId="{49DACAA5-6654-4190-AE9C-7C99E3C5EB37}" srcId="{93C9E2AB-A002-4B42-BD06-8EB466A78676}" destId="{F9C13D25-B61A-4D3C-B4B5-249508685980}" srcOrd="4" destOrd="0" parTransId="{E785A0AB-E20F-42D0-8A97-2DCE69983A58}" sibTransId="{36DDBD86-302C-424F-A266-675EE8E5698E}"/>
    <dgm:cxn modelId="{9018271A-6A80-4F8C-A1C9-BC47EA034A02}" srcId="{93C9E2AB-A002-4B42-BD06-8EB466A78676}" destId="{E17D760F-C2E4-4958-AC62-E591E70530F3}" srcOrd="2" destOrd="0" parTransId="{CF24EA71-6ACF-4697-8D59-C9C64026B5F7}" sibTransId="{EA2F33DB-5D1A-48D7-9BDC-807609BB8D35}"/>
    <dgm:cxn modelId="{61605A18-256A-4D88-BEA3-7AA66F3913EC}" srcId="{93C9E2AB-A002-4B42-BD06-8EB466A78676}" destId="{05F9F5F2-7744-4A42-B391-DE6FFABA03AD}" srcOrd="0" destOrd="0" parTransId="{1962C130-1B28-4AD0-B30D-D2B21FF0465C}" sibTransId="{5675DD1B-69C1-4EC5-9BA9-150ADEBDD944}"/>
    <dgm:cxn modelId="{57D9BCAD-CBF4-4134-B791-58A85C07FD1D}" type="presOf" srcId="{93C9E2AB-A002-4B42-BD06-8EB466A78676}" destId="{FD479526-EA2C-4970-88B6-611C9D782615}" srcOrd="0" destOrd="0" presId="urn:microsoft.com/office/officeart/2005/8/layout/cycle6"/>
    <dgm:cxn modelId="{A7B0F28F-062A-4D94-8FD7-1DF8C31E0507}" type="presOf" srcId="{F2E67FDA-9418-4F97-B6B2-3288373C18C7}" destId="{20F567B2-9DBD-42E6-A25A-E708A126B8C5}" srcOrd="0" destOrd="0" presId="urn:microsoft.com/office/officeart/2005/8/layout/cycle6"/>
    <dgm:cxn modelId="{B7DCDF8F-827C-4AB1-8A91-17B56B8C3BBF}" type="presOf" srcId="{DAB1CC59-B0D8-4ADA-96B5-95FCD42F0E44}" destId="{BCA9ED75-2F4D-464A-B438-3DA38C028AAD}" srcOrd="0" destOrd="0" presId="urn:microsoft.com/office/officeart/2005/8/layout/cycle6"/>
    <dgm:cxn modelId="{7BFD1725-70B1-4B2C-B7C0-CA9644989997}" type="presOf" srcId="{A63803CE-1FC4-4921-BD88-322829542102}" destId="{1B9CF64A-0BB0-4F4E-A980-0C355110209D}" srcOrd="0" destOrd="0" presId="urn:microsoft.com/office/officeart/2005/8/layout/cycle6"/>
    <dgm:cxn modelId="{5E2DF45B-97DE-4402-9941-3919DDB3CED6}" type="presOf" srcId="{F9C13D25-B61A-4D3C-B4B5-249508685980}" destId="{78F74AC4-D49A-47B9-9B3A-05A6D57F53B6}" srcOrd="0" destOrd="0" presId="urn:microsoft.com/office/officeart/2005/8/layout/cycle6"/>
    <dgm:cxn modelId="{5F68A181-B235-4D9C-8B5F-B6B1F27A0122}" type="presOf" srcId="{EA2F33DB-5D1A-48D7-9BDC-807609BB8D35}" destId="{5764B6D8-77B7-489D-BA64-A96DAF4527E9}" srcOrd="0" destOrd="0" presId="urn:microsoft.com/office/officeart/2005/8/layout/cycle6"/>
    <dgm:cxn modelId="{68343CA8-D62F-416E-A5C4-C17277D76567}" type="presOf" srcId="{36DDBD86-302C-424F-A266-675EE8E5698E}" destId="{366EA645-8310-4102-B1C6-3DD8991315EB}" srcOrd="0" destOrd="0" presId="urn:microsoft.com/office/officeart/2005/8/layout/cycle6"/>
    <dgm:cxn modelId="{79FAC2D4-F39F-4E1F-9474-AD28B848ACA7}" type="presOf" srcId="{05F9F5F2-7744-4A42-B391-DE6FFABA03AD}" destId="{7F32B25E-BE85-47D1-93CB-41F65C8096B6}" srcOrd="0" destOrd="0" presId="urn:microsoft.com/office/officeart/2005/8/layout/cycle6"/>
    <dgm:cxn modelId="{536B33C9-AEC6-4FFD-9A50-5F5597CCAE21}" type="presOf" srcId="{40FB0EC0-CB07-454F-A5C4-6924231D058D}" destId="{FF5BDEA3-2AED-475B-9DE9-A0BA86F9E393}" srcOrd="0" destOrd="0" presId="urn:microsoft.com/office/officeart/2005/8/layout/cycle6"/>
    <dgm:cxn modelId="{CCFB7985-CE37-4DDC-821E-B31F804082DF}" srcId="{93C9E2AB-A002-4B42-BD06-8EB466A78676}" destId="{A63803CE-1FC4-4921-BD88-322829542102}" srcOrd="1" destOrd="0" parTransId="{A74B67B2-6750-4EA7-BDA1-FFF74F58AA98}" sibTransId="{40FB0EC0-CB07-454F-A5C4-6924231D058D}"/>
    <dgm:cxn modelId="{5FD1211B-DF2F-4E0B-9306-36EC750DEB13}" type="presOf" srcId="{5675DD1B-69C1-4EC5-9BA9-150ADEBDD944}" destId="{5127147D-0333-4700-9FE1-46B8F9E85E51}" srcOrd="0" destOrd="0" presId="urn:microsoft.com/office/officeart/2005/8/layout/cycle6"/>
    <dgm:cxn modelId="{9AAFFD2E-75B3-46BB-B54D-299CF2039428}" type="presOf" srcId="{E17D760F-C2E4-4958-AC62-E591E70530F3}" destId="{34722921-1B66-4A30-BD3D-8AB62CD9CAAE}" srcOrd="0" destOrd="0" presId="urn:microsoft.com/office/officeart/2005/8/layout/cycle6"/>
    <dgm:cxn modelId="{4F5639E4-82A7-44A2-BF7D-47041C4A2A75}" type="presParOf" srcId="{FD479526-EA2C-4970-88B6-611C9D782615}" destId="{7F32B25E-BE85-47D1-93CB-41F65C8096B6}" srcOrd="0" destOrd="0" presId="urn:microsoft.com/office/officeart/2005/8/layout/cycle6"/>
    <dgm:cxn modelId="{5B708D15-B244-4723-BC11-6D0AB4689103}" type="presParOf" srcId="{FD479526-EA2C-4970-88B6-611C9D782615}" destId="{00A5B79B-8215-4A33-9E98-4B93409A27EB}" srcOrd="1" destOrd="0" presId="urn:microsoft.com/office/officeart/2005/8/layout/cycle6"/>
    <dgm:cxn modelId="{ACDB1238-CA15-4B00-8A1F-75D069F9D2B0}" type="presParOf" srcId="{FD479526-EA2C-4970-88B6-611C9D782615}" destId="{5127147D-0333-4700-9FE1-46B8F9E85E51}" srcOrd="2" destOrd="0" presId="urn:microsoft.com/office/officeart/2005/8/layout/cycle6"/>
    <dgm:cxn modelId="{CB389965-F025-4A7A-9111-46E32181D146}" type="presParOf" srcId="{FD479526-EA2C-4970-88B6-611C9D782615}" destId="{1B9CF64A-0BB0-4F4E-A980-0C355110209D}" srcOrd="3" destOrd="0" presId="urn:microsoft.com/office/officeart/2005/8/layout/cycle6"/>
    <dgm:cxn modelId="{1442ADB8-1087-4286-8376-381E5E965E0E}" type="presParOf" srcId="{FD479526-EA2C-4970-88B6-611C9D782615}" destId="{3FED843A-B918-4028-BD2F-0DED16219FFF}" srcOrd="4" destOrd="0" presId="urn:microsoft.com/office/officeart/2005/8/layout/cycle6"/>
    <dgm:cxn modelId="{2776A792-53EB-456E-876A-3D43475F7A2B}" type="presParOf" srcId="{FD479526-EA2C-4970-88B6-611C9D782615}" destId="{FF5BDEA3-2AED-475B-9DE9-A0BA86F9E393}" srcOrd="5" destOrd="0" presId="urn:microsoft.com/office/officeart/2005/8/layout/cycle6"/>
    <dgm:cxn modelId="{82909DDB-FF1C-4B80-A06C-A14C1517C985}" type="presParOf" srcId="{FD479526-EA2C-4970-88B6-611C9D782615}" destId="{34722921-1B66-4A30-BD3D-8AB62CD9CAAE}" srcOrd="6" destOrd="0" presId="urn:microsoft.com/office/officeart/2005/8/layout/cycle6"/>
    <dgm:cxn modelId="{C4CB3BA9-38F6-4C97-89F6-E46040019CCE}" type="presParOf" srcId="{FD479526-EA2C-4970-88B6-611C9D782615}" destId="{757E8FDF-ACDD-4C35-9B8C-4AC719FCD3FC}" srcOrd="7" destOrd="0" presId="urn:microsoft.com/office/officeart/2005/8/layout/cycle6"/>
    <dgm:cxn modelId="{9471CA73-A265-4CB5-B7BA-C997BC417E64}" type="presParOf" srcId="{FD479526-EA2C-4970-88B6-611C9D782615}" destId="{5764B6D8-77B7-489D-BA64-A96DAF4527E9}" srcOrd="8" destOrd="0" presId="urn:microsoft.com/office/officeart/2005/8/layout/cycle6"/>
    <dgm:cxn modelId="{08F0488F-317A-452D-A5C5-640BD66000DD}" type="presParOf" srcId="{FD479526-EA2C-4970-88B6-611C9D782615}" destId="{20F567B2-9DBD-42E6-A25A-E708A126B8C5}" srcOrd="9" destOrd="0" presId="urn:microsoft.com/office/officeart/2005/8/layout/cycle6"/>
    <dgm:cxn modelId="{DC06638E-3B7B-4F3E-B65B-9BBEA1C7B90B}" type="presParOf" srcId="{FD479526-EA2C-4970-88B6-611C9D782615}" destId="{867DF45F-33E1-47EF-B65B-27547B55B529}" srcOrd="10" destOrd="0" presId="urn:microsoft.com/office/officeart/2005/8/layout/cycle6"/>
    <dgm:cxn modelId="{732F948E-5DFF-48D3-BCB4-CFCC414E99CF}" type="presParOf" srcId="{FD479526-EA2C-4970-88B6-611C9D782615}" destId="{BCA9ED75-2F4D-464A-B438-3DA38C028AAD}" srcOrd="11" destOrd="0" presId="urn:microsoft.com/office/officeart/2005/8/layout/cycle6"/>
    <dgm:cxn modelId="{2DA0CEE5-401B-4F9D-939A-A48CC18490A8}" type="presParOf" srcId="{FD479526-EA2C-4970-88B6-611C9D782615}" destId="{78F74AC4-D49A-47B9-9B3A-05A6D57F53B6}" srcOrd="12" destOrd="0" presId="urn:microsoft.com/office/officeart/2005/8/layout/cycle6"/>
    <dgm:cxn modelId="{6A00FE4E-FBAC-4511-8C8F-481AF0A61AFA}" type="presParOf" srcId="{FD479526-EA2C-4970-88B6-611C9D782615}" destId="{BC1068DD-CC31-4778-B6AF-49776B7AB312}" srcOrd="13" destOrd="0" presId="urn:microsoft.com/office/officeart/2005/8/layout/cycle6"/>
    <dgm:cxn modelId="{097C58AE-F51B-4DCD-B2AF-D109FABEAC29}" type="presParOf" srcId="{FD479526-EA2C-4970-88B6-611C9D782615}" destId="{366EA645-8310-4102-B1C6-3DD8991315EB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A306EBC-BF7A-4104-93BE-0F2CEAD817BF}" type="doc">
      <dgm:prSet loTypeId="urn:microsoft.com/office/officeart/2011/layout/Circle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59BF3065-9DB8-42A5-B225-EB9D35C581C3}">
      <dgm:prSet phldrT="[Text]" custT="1"/>
      <dgm:spPr/>
      <dgm:t>
        <a:bodyPr/>
        <a:lstStyle/>
        <a:p>
          <a:r>
            <a:rPr lang="th-TH" altLang="th-TH" sz="1400" b="1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ให้กรมบัญชีกลางเป็นองค์กรสนับสนุนและดูแลระบบการจัดซื้อจัดจ้าง</a:t>
          </a:r>
          <a:endParaRPr lang="th-TH" sz="1400" b="1" dirty="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13FF3F82-3570-43A4-ACA0-68421D19CEDA}" type="parTrans" cxnId="{8F093916-6B7E-4035-BBC0-A5C308305BE9}">
      <dgm:prSet/>
      <dgm:spPr/>
      <dgm:t>
        <a:bodyPr/>
        <a:lstStyle/>
        <a:p>
          <a:endParaRPr lang="th-TH"/>
        </a:p>
      </dgm:t>
    </dgm:pt>
    <dgm:pt modelId="{90C3680B-3FAE-4E35-A4AD-76F17CCB75D9}" type="sibTrans" cxnId="{8F093916-6B7E-4035-BBC0-A5C308305BE9}">
      <dgm:prSet/>
      <dgm:spPr/>
      <dgm:t>
        <a:bodyPr/>
        <a:lstStyle/>
        <a:p>
          <a:endParaRPr lang="th-TH"/>
        </a:p>
      </dgm:t>
    </dgm:pt>
    <dgm:pt modelId="{C4AB280C-1929-4BB7-9D5D-0E861D596AED}">
      <dgm:prSet phldrT="[Text]" custT="1"/>
      <dgm:spPr/>
      <dgm:t>
        <a:bodyPr/>
        <a:lstStyle/>
        <a:p>
          <a:r>
            <a:rPr lang="th-TH" altLang="th-TH" sz="1400" b="1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ดูแลและพัฒนาระบบการจัดซื้อจัดจ้างผ่านระบบอิเล็กทรอนิกส์</a:t>
          </a:r>
          <a:endParaRPr lang="th-TH" sz="1400" b="1" dirty="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E73BDD1A-57CA-4C79-BAA6-A00BE0CFECE9}" type="parTrans" cxnId="{3290257F-42DC-4DD5-90ED-BA8C49E92D3A}">
      <dgm:prSet/>
      <dgm:spPr/>
      <dgm:t>
        <a:bodyPr/>
        <a:lstStyle/>
        <a:p>
          <a:endParaRPr lang="th-TH"/>
        </a:p>
      </dgm:t>
    </dgm:pt>
    <dgm:pt modelId="{CC8DD177-895A-486E-96AE-4C66DA26654C}" type="sibTrans" cxnId="{3290257F-42DC-4DD5-90ED-BA8C49E92D3A}">
      <dgm:prSet/>
      <dgm:spPr/>
      <dgm:t>
        <a:bodyPr/>
        <a:lstStyle/>
        <a:p>
          <a:endParaRPr lang="th-TH"/>
        </a:p>
      </dgm:t>
    </dgm:pt>
    <dgm:pt modelId="{A6B43260-DA0A-4AC0-8552-AF38DB91307B}">
      <dgm:prSet phldrT="[Text]" custT="1"/>
      <dgm:spPr/>
      <dgm:t>
        <a:bodyPr/>
        <a:lstStyle/>
        <a:p>
          <a:r>
            <a:rPr lang="th-TH" altLang="th-TH" sz="1400" b="1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รวบรวม วิเคราะห์ และประเมินผลการปฏิบัติงานตามพระราชบัญญัติ</a:t>
          </a:r>
          <a:endParaRPr lang="th-TH" sz="1400" b="1" dirty="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61F46706-7868-41BA-935F-EE9C5DFBA978}" type="parTrans" cxnId="{D3670CDB-F86D-4576-8856-BB3F7F45D035}">
      <dgm:prSet/>
      <dgm:spPr/>
      <dgm:t>
        <a:bodyPr/>
        <a:lstStyle/>
        <a:p>
          <a:endParaRPr lang="th-TH"/>
        </a:p>
      </dgm:t>
    </dgm:pt>
    <dgm:pt modelId="{212BBC5A-AFA7-4F14-9F85-9286E6200B5A}" type="sibTrans" cxnId="{D3670CDB-F86D-4576-8856-BB3F7F45D035}">
      <dgm:prSet/>
      <dgm:spPr/>
      <dgm:t>
        <a:bodyPr/>
        <a:lstStyle/>
        <a:p>
          <a:endParaRPr lang="th-TH"/>
        </a:p>
      </dgm:t>
    </dgm:pt>
    <dgm:pt modelId="{D0FF3399-4E01-48E9-ADB4-FF3CDFA10D2C}">
      <dgm:prSet phldrT="[Text]" custT="1"/>
      <dgm:spPr/>
      <dgm:t>
        <a:bodyPr/>
        <a:lstStyle/>
        <a:p>
          <a:r>
            <a:rPr lang="th-TH" altLang="th-TH" sz="1400" b="1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จัดฝึกอบรมเจ้าหน้าที่ตามหลักวิชาชีพ</a:t>
          </a:r>
          <a:endParaRPr lang="th-TH" sz="1400" b="1" dirty="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F2B518CF-DAB1-4CAC-BFAD-1A8B5314CD0F}" type="parTrans" cxnId="{7CF8E856-880A-419F-81CC-5AD3ED64B44C}">
      <dgm:prSet/>
      <dgm:spPr/>
      <dgm:t>
        <a:bodyPr/>
        <a:lstStyle/>
        <a:p>
          <a:endParaRPr lang="th-TH"/>
        </a:p>
      </dgm:t>
    </dgm:pt>
    <dgm:pt modelId="{DCDE2107-B4D7-4A3E-BCB1-F74E28CAF362}" type="sibTrans" cxnId="{7CF8E856-880A-419F-81CC-5AD3ED64B44C}">
      <dgm:prSet/>
      <dgm:spPr/>
      <dgm:t>
        <a:bodyPr/>
        <a:lstStyle/>
        <a:p>
          <a:endParaRPr lang="th-TH"/>
        </a:p>
      </dgm:t>
    </dgm:pt>
    <dgm:pt modelId="{16D0AFF1-AA53-449E-B774-AF6782461B52}">
      <dgm:prSet phldrT="[Text]" custT="1"/>
      <dgm:spPr/>
      <dgm:t>
        <a:bodyPr/>
        <a:lstStyle/>
        <a:p>
          <a:r>
            <a:rPr lang="th-TH" altLang="th-TH" sz="1400" b="1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จัดทำฐานข้อมูลราคาอ้างอิง</a:t>
          </a:r>
          <a:endParaRPr lang="th-TH" sz="1400" b="1" dirty="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F0BA5898-8BC1-4BFF-AB31-948CAC5A9983}" type="parTrans" cxnId="{178A5BB5-0E17-4A74-A968-2CAA354A3365}">
      <dgm:prSet/>
      <dgm:spPr/>
      <dgm:t>
        <a:bodyPr/>
        <a:lstStyle/>
        <a:p>
          <a:endParaRPr lang="th-TH"/>
        </a:p>
      </dgm:t>
    </dgm:pt>
    <dgm:pt modelId="{AC1BCAF3-1C30-4A7C-BA22-38797F9FA180}" type="sibTrans" cxnId="{178A5BB5-0E17-4A74-A968-2CAA354A3365}">
      <dgm:prSet/>
      <dgm:spPr/>
      <dgm:t>
        <a:bodyPr/>
        <a:lstStyle/>
        <a:p>
          <a:endParaRPr lang="th-TH"/>
        </a:p>
      </dgm:t>
    </dgm:pt>
    <dgm:pt modelId="{9BC5896D-6127-44B4-B26E-1D917530BE14}">
      <dgm:prSet phldrT="[Text]" custT="1"/>
      <dgm:spPr/>
      <dgm:t>
        <a:bodyPr/>
        <a:lstStyle/>
        <a:p>
          <a:r>
            <a:rPr lang="th-TH" altLang="th-TH" sz="1400" b="1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ปฏิบัติหน้าที่ฝ่ายเลขานุการในคณะกรรมการตามพระราชบัญญัติ</a:t>
          </a:r>
          <a:endParaRPr lang="th-TH" sz="1400" b="1" dirty="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2B0E181F-DC5F-4F57-A42A-2FC241A8A15A}" type="parTrans" cxnId="{DDB122E1-9535-4B6F-8529-2D474DCE1025}">
      <dgm:prSet/>
      <dgm:spPr/>
      <dgm:t>
        <a:bodyPr/>
        <a:lstStyle/>
        <a:p>
          <a:endParaRPr lang="th-TH"/>
        </a:p>
      </dgm:t>
    </dgm:pt>
    <dgm:pt modelId="{3437522B-165C-4547-834A-C1733990871D}" type="sibTrans" cxnId="{DDB122E1-9535-4B6F-8529-2D474DCE1025}">
      <dgm:prSet/>
      <dgm:spPr/>
      <dgm:t>
        <a:bodyPr/>
        <a:lstStyle/>
        <a:p>
          <a:endParaRPr lang="th-TH"/>
        </a:p>
      </dgm:t>
    </dgm:pt>
    <dgm:pt modelId="{6E249C3D-D1B1-4687-B60D-5496B3B358A8}" type="pres">
      <dgm:prSet presAssocID="{0A306EBC-BF7A-4104-93BE-0F2CEAD817BF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th-TH"/>
        </a:p>
      </dgm:t>
    </dgm:pt>
    <dgm:pt modelId="{B125BEFB-3EFD-4980-8B03-55BDCD189D70}" type="pres">
      <dgm:prSet presAssocID="{9BC5896D-6127-44B4-B26E-1D917530BE14}" presName="Accent6" presStyleCnt="0"/>
      <dgm:spPr/>
    </dgm:pt>
    <dgm:pt modelId="{2E71D55E-F4C3-4A63-AA23-6C6307E42E65}" type="pres">
      <dgm:prSet presAssocID="{9BC5896D-6127-44B4-B26E-1D917530BE14}" presName="Accent" presStyleLbl="node1" presStyleIdx="0" presStyleCnt="6"/>
      <dgm:spPr/>
    </dgm:pt>
    <dgm:pt modelId="{3E17F028-8FE7-47E0-890D-58AF746C6C3F}" type="pres">
      <dgm:prSet presAssocID="{9BC5896D-6127-44B4-B26E-1D917530BE14}" presName="ParentBackground6" presStyleCnt="0"/>
      <dgm:spPr/>
    </dgm:pt>
    <dgm:pt modelId="{56FB9004-2DC4-4DCF-A452-0DCE846A61FF}" type="pres">
      <dgm:prSet presAssocID="{9BC5896D-6127-44B4-B26E-1D917530BE14}" presName="ParentBackground" presStyleLbl="fgAcc1" presStyleIdx="0" presStyleCnt="6"/>
      <dgm:spPr/>
      <dgm:t>
        <a:bodyPr/>
        <a:lstStyle/>
        <a:p>
          <a:endParaRPr lang="th-TH"/>
        </a:p>
      </dgm:t>
    </dgm:pt>
    <dgm:pt modelId="{39EAB2DD-455E-412A-B1E0-3ED828E5A17C}" type="pres">
      <dgm:prSet presAssocID="{9BC5896D-6127-44B4-B26E-1D917530BE14}" presName="Parent6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FD85FB2-617D-4339-BF18-0CE52ED2B38D}" type="pres">
      <dgm:prSet presAssocID="{D0FF3399-4E01-48E9-ADB4-FF3CDFA10D2C}" presName="Accent5" presStyleCnt="0"/>
      <dgm:spPr/>
    </dgm:pt>
    <dgm:pt modelId="{9EFC6698-C5C5-4426-A7A8-248B95ADB59F}" type="pres">
      <dgm:prSet presAssocID="{D0FF3399-4E01-48E9-ADB4-FF3CDFA10D2C}" presName="Accent" presStyleLbl="node1" presStyleIdx="1" presStyleCnt="6"/>
      <dgm:spPr/>
    </dgm:pt>
    <dgm:pt modelId="{08263DE3-2651-4614-94B5-3895F1264BC7}" type="pres">
      <dgm:prSet presAssocID="{D0FF3399-4E01-48E9-ADB4-FF3CDFA10D2C}" presName="ParentBackground5" presStyleCnt="0"/>
      <dgm:spPr/>
    </dgm:pt>
    <dgm:pt modelId="{9FA6847D-1565-462A-B647-B7BE97959C6B}" type="pres">
      <dgm:prSet presAssocID="{D0FF3399-4E01-48E9-ADB4-FF3CDFA10D2C}" presName="ParentBackground" presStyleLbl="fgAcc1" presStyleIdx="1" presStyleCnt="6"/>
      <dgm:spPr/>
      <dgm:t>
        <a:bodyPr/>
        <a:lstStyle/>
        <a:p>
          <a:endParaRPr lang="th-TH"/>
        </a:p>
      </dgm:t>
    </dgm:pt>
    <dgm:pt modelId="{4495CB88-335F-4B14-B1C3-975E55D3B217}" type="pres">
      <dgm:prSet presAssocID="{D0FF3399-4E01-48E9-ADB4-FF3CDFA10D2C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3E8472E-2FF4-4B6A-A89A-8CA62929F34C}" type="pres">
      <dgm:prSet presAssocID="{A6B43260-DA0A-4AC0-8552-AF38DB91307B}" presName="Accent4" presStyleCnt="0"/>
      <dgm:spPr/>
    </dgm:pt>
    <dgm:pt modelId="{80B4EEFA-1E36-4F52-9506-B354857A65BA}" type="pres">
      <dgm:prSet presAssocID="{A6B43260-DA0A-4AC0-8552-AF38DB91307B}" presName="Accent" presStyleLbl="node1" presStyleIdx="2" presStyleCnt="6"/>
      <dgm:spPr/>
    </dgm:pt>
    <dgm:pt modelId="{EC06F053-B0B6-4F29-BDA7-A0C275D57FD4}" type="pres">
      <dgm:prSet presAssocID="{A6B43260-DA0A-4AC0-8552-AF38DB91307B}" presName="ParentBackground4" presStyleCnt="0"/>
      <dgm:spPr/>
    </dgm:pt>
    <dgm:pt modelId="{79295A8E-E56A-496D-8F37-1F5920DDE4AC}" type="pres">
      <dgm:prSet presAssocID="{A6B43260-DA0A-4AC0-8552-AF38DB91307B}" presName="ParentBackground" presStyleLbl="fgAcc1" presStyleIdx="2" presStyleCnt="6"/>
      <dgm:spPr/>
      <dgm:t>
        <a:bodyPr/>
        <a:lstStyle/>
        <a:p>
          <a:endParaRPr lang="th-TH"/>
        </a:p>
      </dgm:t>
    </dgm:pt>
    <dgm:pt modelId="{5D16B3FC-D6BD-49D5-A024-5CECA2277573}" type="pres">
      <dgm:prSet presAssocID="{A6B43260-DA0A-4AC0-8552-AF38DB91307B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B98FDFC-82B4-4BD6-B11C-D5FC2A5E4756}" type="pres">
      <dgm:prSet presAssocID="{16D0AFF1-AA53-449E-B774-AF6782461B52}" presName="Accent3" presStyleCnt="0"/>
      <dgm:spPr/>
    </dgm:pt>
    <dgm:pt modelId="{404D3774-33C0-49B7-8A20-C1D41A58A839}" type="pres">
      <dgm:prSet presAssocID="{16D0AFF1-AA53-449E-B774-AF6782461B52}" presName="Accent" presStyleLbl="node1" presStyleIdx="3" presStyleCnt="6"/>
      <dgm:spPr/>
    </dgm:pt>
    <dgm:pt modelId="{12176E3E-E782-4768-BF3E-8EA702CB7D4B}" type="pres">
      <dgm:prSet presAssocID="{16D0AFF1-AA53-449E-B774-AF6782461B52}" presName="ParentBackground3" presStyleCnt="0"/>
      <dgm:spPr/>
    </dgm:pt>
    <dgm:pt modelId="{DCF5AC8E-1E57-4222-A040-BDEEC3B6C859}" type="pres">
      <dgm:prSet presAssocID="{16D0AFF1-AA53-449E-B774-AF6782461B52}" presName="ParentBackground" presStyleLbl="fgAcc1" presStyleIdx="3" presStyleCnt="6"/>
      <dgm:spPr/>
      <dgm:t>
        <a:bodyPr/>
        <a:lstStyle/>
        <a:p>
          <a:endParaRPr lang="th-TH"/>
        </a:p>
      </dgm:t>
    </dgm:pt>
    <dgm:pt modelId="{F28AD516-4B9B-4F09-A5E6-5632B6BA1077}" type="pres">
      <dgm:prSet presAssocID="{16D0AFF1-AA53-449E-B774-AF6782461B52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C46B0AF-F00A-45D6-8382-EB516C9E57AC}" type="pres">
      <dgm:prSet presAssocID="{C4AB280C-1929-4BB7-9D5D-0E861D596AED}" presName="Accent2" presStyleCnt="0"/>
      <dgm:spPr/>
    </dgm:pt>
    <dgm:pt modelId="{CD0C4748-31F9-42EA-AC8F-C79B6FDEDA51}" type="pres">
      <dgm:prSet presAssocID="{C4AB280C-1929-4BB7-9D5D-0E861D596AED}" presName="Accent" presStyleLbl="node1" presStyleIdx="4" presStyleCnt="6"/>
      <dgm:spPr/>
    </dgm:pt>
    <dgm:pt modelId="{158E8381-E633-4846-9612-5ED26A6DDDC1}" type="pres">
      <dgm:prSet presAssocID="{C4AB280C-1929-4BB7-9D5D-0E861D596AED}" presName="ParentBackground2" presStyleCnt="0"/>
      <dgm:spPr/>
    </dgm:pt>
    <dgm:pt modelId="{BDC86A21-57AF-4393-9003-3C893318EF8C}" type="pres">
      <dgm:prSet presAssocID="{C4AB280C-1929-4BB7-9D5D-0E861D596AED}" presName="ParentBackground" presStyleLbl="fgAcc1" presStyleIdx="4" presStyleCnt="6"/>
      <dgm:spPr/>
      <dgm:t>
        <a:bodyPr/>
        <a:lstStyle/>
        <a:p>
          <a:endParaRPr lang="th-TH"/>
        </a:p>
      </dgm:t>
    </dgm:pt>
    <dgm:pt modelId="{AE7E7690-AA77-4A7A-99A1-62B6265F4710}" type="pres">
      <dgm:prSet presAssocID="{C4AB280C-1929-4BB7-9D5D-0E861D596AED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20F34D4-4575-458C-8D21-74D964F69529}" type="pres">
      <dgm:prSet presAssocID="{59BF3065-9DB8-42A5-B225-EB9D35C581C3}" presName="Accent1" presStyleCnt="0"/>
      <dgm:spPr/>
    </dgm:pt>
    <dgm:pt modelId="{4C03F26B-C8E6-4CE7-B47A-801E01751FAD}" type="pres">
      <dgm:prSet presAssocID="{59BF3065-9DB8-42A5-B225-EB9D35C581C3}" presName="Accent" presStyleLbl="node1" presStyleIdx="5" presStyleCnt="6"/>
      <dgm:spPr/>
    </dgm:pt>
    <dgm:pt modelId="{BAE9BB8F-068B-4F86-8343-3D6DFDB6A3E4}" type="pres">
      <dgm:prSet presAssocID="{59BF3065-9DB8-42A5-B225-EB9D35C581C3}" presName="ParentBackground1" presStyleCnt="0"/>
      <dgm:spPr/>
    </dgm:pt>
    <dgm:pt modelId="{13CAC8DB-F8B9-4937-BE03-3C10485B5D61}" type="pres">
      <dgm:prSet presAssocID="{59BF3065-9DB8-42A5-B225-EB9D35C581C3}" presName="ParentBackground" presStyleLbl="fgAcc1" presStyleIdx="5" presStyleCnt="6"/>
      <dgm:spPr/>
      <dgm:t>
        <a:bodyPr/>
        <a:lstStyle/>
        <a:p>
          <a:endParaRPr lang="th-TH"/>
        </a:p>
      </dgm:t>
    </dgm:pt>
    <dgm:pt modelId="{C5428A29-05F8-4163-B9CD-AA2CC4E45A69}" type="pres">
      <dgm:prSet presAssocID="{59BF3065-9DB8-42A5-B225-EB9D35C581C3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8F093916-6B7E-4035-BBC0-A5C308305BE9}" srcId="{0A306EBC-BF7A-4104-93BE-0F2CEAD817BF}" destId="{59BF3065-9DB8-42A5-B225-EB9D35C581C3}" srcOrd="0" destOrd="0" parTransId="{13FF3F82-3570-43A4-ACA0-68421D19CEDA}" sibTransId="{90C3680B-3FAE-4E35-A4AD-76F17CCB75D9}"/>
    <dgm:cxn modelId="{D3670CDB-F86D-4576-8856-BB3F7F45D035}" srcId="{0A306EBC-BF7A-4104-93BE-0F2CEAD817BF}" destId="{A6B43260-DA0A-4AC0-8552-AF38DB91307B}" srcOrd="3" destOrd="0" parTransId="{61F46706-7868-41BA-935F-EE9C5DFBA978}" sibTransId="{212BBC5A-AFA7-4F14-9F85-9286E6200B5A}"/>
    <dgm:cxn modelId="{3290257F-42DC-4DD5-90ED-BA8C49E92D3A}" srcId="{0A306EBC-BF7A-4104-93BE-0F2CEAD817BF}" destId="{C4AB280C-1929-4BB7-9D5D-0E861D596AED}" srcOrd="1" destOrd="0" parTransId="{E73BDD1A-57CA-4C79-BAA6-A00BE0CFECE9}" sibTransId="{CC8DD177-895A-486E-96AE-4C66DA26654C}"/>
    <dgm:cxn modelId="{178A5BB5-0E17-4A74-A968-2CAA354A3365}" srcId="{0A306EBC-BF7A-4104-93BE-0F2CEAD817BF}" destId="{16D0AFF1-AA53-449E-B774-AF6782461B52}" srcOrd="2" destOrd="0" parTransId="{F0BA5898-8BC1-4BFF-AB31-948CAC5A9983}" sibTransId="{AC1BCAF3-1C30-4A7C-BA22-38797F9FA180}"/>
    <dgm:cxn modelId="{32BCA415-1515-465E-AFC1-C93E800A285A}" type="presOf" srcId="{D0FF3399-4E01-48E9-ADB4-FF3CDFA10D2C}" destId="{4495CB88-335F-4B14-B1C3-975E55D3B217}" srcOrd="1" destOrd="0" presId="urn:microsoft.com/office/officeart/2011/layout/CircleProcess"/>
    <dgm:cxn modelId="{132338B5-11A1-43C4-9AB7-8EFCCDF1DAAD}" type="presOf" srcId="{16D0AFF1-AA53-449E-B774-AF6782461B52}" destId="{DCF5AC8E-1E57-4222-A040-BDEEC3B6C859}" srcOrd="0" destOrd="0" presId="urn:microsoft.com/office/officeart/2011/layout/CircleProcess"/>
    <dgm:cxn modelId="{7CF8E856-880A-419F-81CC-5AD3ED64B44C}" srcId="{0A306EBC-BF7A-4104-93BE-0F2CEAD817BF}" destId="{D0FF3399-4E01-48E9-ADB4-FF3CDFA10D2C}" srcOrd="4" destOrd="0" parTransId="{F2B518CF-DAB1-4CAC-BFAD-1A8B5314CD0F}" sibTransId="{DCDE2107-B4D7-4A3E-BCB1-F74E28CAF362}"/>
    <dgm:cxn modelId="{5E67A902-FBD6-4766-B3CD-F57A5B29B7EE}" type="presOf" srcId="{A6B43260-DA0A-4AC0-8552-AF38DB91307B}" destId="{5D16B3FC-D6BD-49D5-A024-5CECA2277573}" srcOrd="1" destOrd="0" presId="urn:microsoft.com/office/officeart/2011/layout/CircleProcess"/>
    <dgm:cxn modelId="{64708C16-7AC9-491D-BA03-0C37E3282A45}" type="presOf" srcId="{C4AB280C-1929-4BB7-9D5D-0E861D596AED}" destId="{BDC86A21-57AF-4393-9003-3C893318EF8C}" srcOrd="0" destOrd="0" presId="urn:microsoft.com/office/officeart/2011/layout/CircleProcess"/>
    <dgm:cxn modelId="{B7F8B1A8-784D-45AA-8CEC-528A069E28A2}" type="presOf" srcId="{59BF3065-9DB8-42A5-B225-EB9D35C581C3}" destId="{13CAC8DB-F8B9-4937-BE03-3C10485B5D61}" srcOrd="0" destOrd="0" presId="urn:microsoft.com/office/officeart/2011/layout/CircleProcess"/>
    <dgm:cxn modelId="{72697B6C-7A52-4F79-980E-78D048834A35}" type="presOf" srcId="{A6B43260-DA0A-4AC0-8552-AF38DB91307B}" destId="{79295A8E-E56A-496D-8F37-1F5920DDE4AC}" srcOrd="0" destOrd="0" presId="urn:microsoft.com/office/officeart/2011/layout/CircleProcess"/>
    <dgm:cxn modelId="{AB773F7C-AEAB-4315-BBF0-6C0BAC7A1350}" type="presOf" srcId="{C4AB280C-1929-4BB7-9D5D-0E861D596AED}" destId="{AE7E7690-AA77-4A7A-99A1-62B6265F4710}" srcOrd="1" destOrd="0" presId="urn:microsoft.com/office/officeart/2011/layout/CircleProcess"/>
    <dgm:cxn modelId="{AC1E6E17-0002-4856-8CA2-37734E55DC0A}" type="presOf" srcId="{9BC5896D-6127-44B4-B26E-1D917530BE14}" destId="{39EAB2DD-455E-412A-B1E0-3ED828E5A17C}" srcOrd="1" destOrd="0" presId="urn:microsoft.com/office/officeart/2011/layout/CircleProcess"/>
    <dgm:cxn modelId="{E26A3CA4-DA01-4C25-8F41-02AD42BA82A5}" type="presOf" srcId="{59BF3065-9DB8-42A5-B225-EB9D35C581C3}" destId="{C5428A29-05F8-4163-B9CD-AA2CC4E45A69}" srcOrd="1" destOrd="0" presId="urn:microsoft.com/office/officeart/2011/layout/CircleProcess"/>
    <dgm:cxn modelId="{DDB122E1-9535-4B6F-8529-2D474DCE1025}" srcId="{0A306EBC-BF7A-4104-93BE-0F2CEAD817BF}" destId="{9BC5896D-6127-44B4-B26E-1D917530BE14}" srcOrd="5" destOrd="0" parTransId="{2B0E181F-DC5F-4F57-A42A-2FC241A8A15A}" sibTransId="{3437522B-165C-4547-834A-C1733990871D}"/>
    <dgm:cxn modelId="{C6999401-3C0A-4EB6-B028-ACD3E2F12250}" type="presOf" srcId="{9BC5896D-6127-44B4-B26E-1D917530BE14}" destId="{56FB9004-2DC4-4DCF-A452-0DCE846A61FF}" srcOrd="0" destOrd="0" presId="urn:microsoft.com/office/officeart/2011/layout/CircleProcess"/>
    <dgm:cxn modelId="{18B3543A-1D3F-439F-A43F-EA669357ABB4}" type="presOf" srcId="{D0FF3399-4E01-48E9-ADB4-FF3CDFA10D2C}" destId="{9FA6847D-1565-462A-B647-B7BE97959C6B}" srcOrd="0" destOrd="0" presId="urn:microsoft.com/office/officeart/2011/layout/CircleProcess"/>
    <dgm:cxn modelId="{F5A16270-52BE-4A27-A800-B22A2C382C61}" type="presOf" srcId="{16D0AFF1-AA53-449E-B774-AF6782461B52}" destId="{F28AD516-4B9B-4F09-A5E6-5632B6BA1077}" srcOrd="1" destOrd="0" presId="urn:microsoft.com/office/officeart/2011/layout/CircleProcess"/>
    <dgm:cxn modelId="{AA2B4A63-0C72-4C94-86E0-C497EE648640}" type="presOf" srcId="{0A306EBC-BF7A-4104-93BE-0F2CEAD817BF}" destId="{6E249C3D-D1B1-4687-B60D-5496B3B358A8}" srcOrd="0" destOrd="0" presId="urn:microsoft.com/office/officeart/2011/layout/CircleProcess"/>
    <dgm:cxn modelId="{5D447315-E241-46B0-91BD-5CFA9E208D8B}" type="presParOf" srcId="{6E249C3D-D1B1-4687-B60D-5496B3B358A8}" destId="{B125BEFB-3EFD-4980-8B03-55BDCD189D70}" srcOrd="0" destOrd="0" presId="urn:microsoft.com/office/officeart/2011/layout/CircleProcess"/>
    <dgm:cxn modelId="{34613712-2C22-4770-9D41-88ED195304AE}" type="presParOf" srcId="{B125BEFB-3EFD-4980-8B03-55BDCD189D70}" destId="{2E71D55E-F4C3-4A63-AA23-6C6307E42E65}" srcOrd="0" destOrd="0" presId="urn:microsoft.com/office/officeart/2011/layout/CircleProcess"/>
    <dgm:cxn modelId="{5727E6CC-D7A6-4103-B8DA-4E3013DDA960}" type="presParOf" srcId="{6E249C3D-D1B1-4687-B60D-5496B3B358A8}" destId="{3E17F028-8FE7-47E0-890D-58AF746C6C3F}" srcOrd="1" destOrd="0" presId="urn:microsoft.com/office/officeart/2011/layout/CircleProcess"/>
    <dgm:cxn modelId="{585E47C5-B57B-4FA0-8920-8933965BE43A}" type="presParOf" srcId="{3E17F028-8FE7-47E0-890D-58AF746C6C3F}" destId="{56FB9004-2DC4-4DCF-A452-0DCE846A61FF}" srcOrd="0" destOrd="0" presId="urn:microsoft.com/office/officeart/2011/layout/CircleProcess"/>
    <dgm:cxn modelId="{C0D0FA85-FF9F-4E41-8CBD-FD9558E4C90C}" type="presParOf" srcId="{6E249C3D-D1B1-4687-B60D-5496B3B358A8}" destId="{39EAB2DD-455E-412A-B1E0-3ED828E5A17C}" srcOrd="2" destOrd="0" presId="urn:microsoft.com/office/officeart/2011/layout/CircleProcess"/>
    <dgm:cxn modelId="{20F8425C-0A16-4B56-9DBC-E0B445AFEFD2}" type="presParOf" srcId="{6E249C3D-D1B1-4687-B60D-5496B3B358A8}" destId="{2FD85FB2-617D-4339-BF18-0CE52ED2B38D}" srcOrd="3" destOrd="0" presId="urn:microsoft.com/office/officeart/2011/layout/CircleProcess"/>
    <dgm:cxn modelId="{4F7352D6-D3F7-415B-BD2B-E5B9B35A5021}" type="presParOf" srcId="{2FD85FB2-617D-4339-BF18-0CE52ED2B38D}" destId="{9EFC6698-C5C5-4426-A7A8-248B95ADB59F}" srcOrd="0" destOrd="0" presId="urn:microsoft.com/office/officeart/2011/layout/CircleProcess"/>
    <dgm:cxn modelId="{DED0B33D-31C8-478F-8BA4-D712420B6892}" type="presParOf" srcId="{6E249C3D-D1B1-4687-B60D-5496B3B358A8}" destId="{08263DE3-2651-4614-94B5-3895F1264BC7}" srcOrd="4" destOrd="0" presId="urn:microsoft.com/office/officeart/2011/layout/CircleProcess"/>
    <dgm:cxn modelId="{C82915B2-B65F-4EDE-A84C-66F2E86FCA2B}" type="presParOf" srcId="{08263DE3-2651-4614-94B5-3895F1264BC7}" destId="{9FA6847D-1565-462A-B647-B7BE97959C6B}" srcOrd="0" destOrd="0" presId="urn:microsoft.com/office/officeart/2011/layout/CircleProcess"/>
    <dgm:cxn modelId="{B0AAD085-1534-4B6C-A73C-D094A37CA780}" type="presParOf" srcId="{6E249C3D-D1B1-4687-B60D-5496B3B358A8}" destId="{4495CB88-335F-4B14-B1C3-975E55D3B217}" srcOrd="5" destOrd="0" presId="urn:microsoft.com/office/officeart/2011/layout/CircleProcess"/>
    <dgm:cxn modelId="{689C3A5D-9890-4323-BB73-E9930C548D43}" type="presParOf" srcId="{6E249C3D-D1B1-4687-B60D-5496B3B358A8}" destId="{03E8472E-2FF4-4B6A-A89A-8CA62929F34C}" srcOrd="6" destOrd="0" presId="urn:microsoft.com/office/officeart/2011/layout/CircleProcess"/>
    <dgm:cxn modelId="{E381E220-B7BF-4375-B915-49804AADDA38}" type="presParOf" srcId="{03E8472E-2FF4-4B6A-A89A-8CA62929F34C}" destId="{80B4EEFA-1E36-4F52-9506-B354857A65BA}" srcOrd="0" destOrd="0" presId="urn:microsoft.com/office/officeart/2011/layout/CircleProcess"/>
    <dgm:cxn modelId="{86F311DF-3A32-40F4-8CB2-C59C626CD1E2}" type="presParOf" srcId="{6E249C3D-D1B1-4687-B60D-5496B3B358A8}" destId="{EC06F053-B0B6-4F29-BDA7-A0C275D57FD4}" srcOrd="7" destOrd="0" presId="urn:microsoft.com/office/officeart/2011/layout/CircleProcess"/>
    <dgm:cxn modelId="{CE049400-5E48-47AB-A554-535D1AC2D806}" type="presParOf" srcId="{EC06F053-B0B6-4F29-BDA7-A0C275D57FD4}" destId="{79295A8E-E56A-496D-8F37-1F5920DDE4AC}" srcOrd="0" destOrd="0" presId="urn:microsoft.com/office/officeart/2011/layout/CircleProcess"/>
    <dgm:cxn modelId="{59546196-B7C6-4506-9D7B-B3D04AC9EDD4}" type="presParOf" srcId="{6E249C3D-D1B1-4687-B60D-5496B3B358A8}" destId="{5D16B3FC-D6BD-49D5-A024-5CECA2277573}" srcOrd="8" destOrd="0" presId="urn:microsoft.com/office/officeart/2011/layout/CircleProcess"/>
    <dgm:cxn modelId="{C1478FDF-1899-4FF1-95E6-CA9FB86969E0}" type="presParOf" srcId="{6E249C3D-D1B1-4687-B60D-5496B3B358A8}" destId="{8B98FDFC-82B4-4BD6-B11C-D5FC2A5E4756}" srcOrd="9" destOrd="0" presId="urn:microsoft.com/office/officeart/2011/layout/CircleProcess"/>
    <dgm:cxn modelId="{DF278E00-7E75-408E-A531-7EAAA77D3C9C}" type="presParOf" srcId="{8B98FDFC-82B4-4BD6-B11C-D5FC2A5E4756}" destId="{404D3774-33C0-49B7-8A20-C1D41A58A839}" srcOrd="0" destOrd="0" presId="urn:microsoft.com/office/officeart/2011/layout/CircleProcess"/>
    <dgm:cxn modelId="{F148388B-70A9-411A-8FD9-E3AE729D0219}" type="presParOf" srcId="{6E249C3D-D1B1-4687-B60D-5496B3B358A8}" destId="{12176E3E-E782-4768-BF3E-8EA702CB7D4B}" srcOrd="10" destOrd="0" presId="urn:microsoft.com/office/officeart/2011/layout/CircleProcess"/>
    <dgm:cxn modelId="{B7A1A05F-73EA-4666-85BD-B5192F382044}" type="presParOf" srcId="{12176E3E-E782-4768-BF3E-8EA702CB7D4B}" destId="{DCF5AC8E-1E57-4222-A040-BDEEC3B6C859}" srcOrd="0" destOrd="0" presId="urn:microsoft.com/office/officeart/2011/layout/CircleProcess"/>
    <dgm:cxn modelId="{B60B10BD-32CA-42BC-93BB-0C53ECA97F9C}" type="presParOf" srcId="{6E249C3D-D1B1-4687-B60D-5496B3B358A8}" destId="{F28AD516-4B9B-4F09-A5E6-5632B6BA1077}" srcOrd="11" destOrd="0" presId="urn:microsoft.com/office/officeart/2011/layout/CircleProcess"/>
    <dgm:cxn modelId="{F66A7297-959E-4865-9A04-B6D4AC919562}" type="presParOf" srcId="{6E249C3D-D1B1-4687-B60D-5496B3B358A8}" destId="{0C46B0AF-F00A-45D6-8382-EB516C9E57AC}" srcOrd="12" destOrd="0" presId="urn:microsoft.com/office/officeart/2011/layout/CircleProcess"/>
    <dgm:cxn modelId="{0F988FC9-1D85-4DE3-B79E-116F74F29F7F}" type="presParOf" srcId="{0C46B0AF-F00A-45D6-8382-EB516C9E57AC}" destId="{CD0C4748-31F9-42EA-AC8F-C79B6FDEDA51}" srcOrd="0" destOrd="0" presId="urn:microsoft.com/office/officeart/2011/layout/CircleProcess"/>
    <dgm:cxn modelId="{77F9C8DF-FF53-4B86-9CFC-292FAFCE25A5}" type="presParOf" srcId="{6E249C3D-D1B1-4687-B60D-5496B3B358A8}" destId="{158E8381-E633-4846-9612-5ED26A6DDDC1}" srcOrd="13" destOrd="0" presId="urn:microsoft.com/office/officeart/2011/layout/CircleProcess"/>
    <dgm:cxn modelId="{11D12FFB-7384-4536-B205-C1176F1FF52B}" type="presParOf" srcId="{158E8381-E633-4846-9612-5ED26A6DDDC1}" destId="{BDC86A21-57AF-4393-9003-3C893318EF8C}" srcOrd="0" destOrd="0" presId="urn:microsoft.com/office/officeart/2011/layout/CircleProcess"/>
    <dgm:cxn modelId="{A81B6FD7-A4DC-4E5A-A2AA-4ABF27C4C0E6}" type="presParOf" srcId="{6E249C3D-D1B1-4687-B60D-5496B3B358A8}" destId="{AE7E7690-AA77-4A7A-99A1-62B6265F4710}" srcOrd="14" destOrd="0" presId="urn:microsoft.com/office/officeart/2011/layout/CircleProcess"/>
    <dgm:cxn modelId="{15D2D1D1-ABAD-4E45-9CE4-70F3FE559FC5}" type="presParOf" srcId="{6E249C3D-D1B1-4687-B60D-5496B3B358A8}" destId="{020F34D4-4575-458C-8D21-74D964F69529}" srcOrd="15" destOrd="0" presId="urn:microsoft.com/office/officeart/2011/layout/CircleProcess"/>
    <dgm:cxn modelId="{2C3A64D8-AFC8-4321-800D-4F599528EB5D}" type="presParOf" srcId="{020F34D4-4575-458C-8D21-74D964F69529}" destId="{4C03F26B-C8E6-4CE7-B47A-801E01751FAD}" srcOrd="0" destOrd="0" presId="urn:microsoft.com/office/officeart/2011/layout/CircleProcess"/>
    <dgm:cxn modelId="{C7FC0CF9-495B-4915-A510-F5DF6CBD38EF}" type="presParOf" srcId="{6E249C3D-D1B1-4687-B60D-5496B3B358A8}" destId="{BAE9BB8F-068B-4F86-8343-3D6DFDB6A3E4}" srcOrd="16" destOrd="0" presId="urn:microsoft.com/office/officeart/2011/layout/CircleProcess"/>
    <dgm:cxn modelId="{DE3E66E1-2C62-4972-9C15-2A4EFB2D182D}" type="presParOf" srcId="{BAE9BB8F-068B-4F86-8343-3D6DFDB6A3E4}" destId="{13CAC8DB-F8B9-4937-BE03-3C10485B5D61}" srcOrd="0" destOrd="0" presId="urn:microsoft.com/office/officeart/2011/layout/CircleProcess"/>
    <dgm:cxn modelId="{5436D6FA-3834-492D-A47D-25A98AE21A8A}" type="presParOf" srcId="{6E249C3D-D1B1-4687-B60D-5496B3B358A8}" destId="{C5428A29-05F8-4163-B9CD-AA2CC4E45A69}" srcOrd="17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83A63E6-8EAF-4877-9298-6D4833FD6659}" type="doc">
      <dgm:prSet loTypeId="urn:microsoft.com/office/officeart/2009/layout/CircleArrowProcess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6B125282-ADF9-48A2-9950-0D5BBBB5A5C9}">
      <dgm:prSet phldrT="[Text]" custT="1"/>
      <dgm:spPr/>
      <dgm:t>
        <a:bodyPr/>
        <a:lstStyle/>
        <a:p>
          <a:r>
            <a:rPr lang="th-TH" sz="2800" b="1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วิธีประกาศเชิญชวนทั่วไป</a:t>
          </a:r>
          <a:endParaRPr lang="th-TH" sz="2800" dirty="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3EA76524-D003-44DE-B146-3DDF523387D7}" type="parTrans" cxnId="{E24B6A14-27DE-4E83-8301-90A733526EA0}">
      <dgm:prSet/>
      <dgm:spPr/>
      <dgm:t>
        <a:bodyPr/>
        <a:lstStyle/>
        <a:p>
          <a:endParaRPr lang="th-TH"/>
        </a:p>
      </dgm:t>
    </dgm:pt>
    <dgm:pt modelId="{445F7003-67F9-479F-A01A-0094E1A2113A}" type="sibTrans" cxnId="{E24B6A14-27DE-4E83-8301-90A733526EA0}">
      <dgm:prSet/>
      <dgm:spPr/>
      <dgm:t>
        <a:bodyPr/>
        <a:lstStyle/>
        <a:p>
          <a:endParaRPr lang="th-TH"/>
        </a:p>
      </dgm:t>
    </dgm:pt>
    <dgm:pt modelId="{A2976726-71EA-4EBA-8A8D-E04D7478BD6D}">
      <dgm:prSet phldrT="[Text]" custT="1"/>
      <dgm:spPr/>
      <dgm:t>
        <a:bodyPr/>
        <a:lstStyle/>
        <a:p>
          <a:r>
            <a:rPr lang="th-TH" sz="3200" b="1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วิธีคัดเลือก</a:t>
          </a:r>
          <a:endParaRPr lang="th-TH" sz="3200" dirty="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935BABE6-D9D4-48DD-98FF-E31D2DF9524A}" type="parTrans" cxnId="{4D1A4FA6-476A-470B-9758-5F0ED331F3F5}">
      <dgm:prSet/>
      <dgm:spPr/>
      <dgm:t>
        <a:bodyPr/>
        <a:lstStyle/>
        <a:p>
          <a:endParaRPr lang="th-TH"/>
        </a:p>
      </dgm:t>
    </dgm:pt>
    <dgm:pt modelId="{55D976C0-EB63-4C42-9943-7040BE388D9D}" type="sibTrans" cxnId="{4D1A4FA6-476A-470B-9758-5F0ED331F3F5}">
      <dgm:prSet/>
      <dgm:spPr/>
      <dgm:t>
        <a:bodyPr/>
        <a:lstStyle/>
        <a:p>
          <a:endParaRPr lang="th-TH"/>
        </a:p>
      </dgm:t>
    </dgm:pt>
    <dgm:pt modelId="{CD4ECF29-ED1B-4071-AF61-583B94BC7965}">
      <dgm:prSet phldrT="[Text]" custT="1"/>
      <dgm:spPr/>
      <dgm:t>
        <a:bodyPr/>
        <a:lstStyle/>
        <a:p>
          <a:r>
            <a:rPr lang="th-TH" sz="2800" b="1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วิธีเฉพาะ  เจาะจง</a:t>
          </a:r>
          <a:endParaRPr lang="th-TH" sz="2800" dirty="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7F59D5D8-D19B-477A-B190-341A11826D1C}" type="parTrans" cxnId="{C414931C-C9AF-43B0-A29A-CF1417B5DBE4}">
      <dgm:prSet/>
      <dgm:spPr/>
      <dgm:t>
        <a:bodyPr/>
        <a:lstStyle/>
        <a:p>
          <a:endParaRPr lang="th-TH"/>
        </a:p>
      </dgm:t>
    </dgm:pt>
    <dgm:pt modelId="{F4AEFFF1-463E-45AC-8939-DD0BA8FA599D}" type="sibTrans" cxnId="{C414931C-C9AF-43B0-A29A-CF1417B5DBE4}">
      <dgm:prSet/>
      <dgm:spPr/>
      <dgm:t>
        <a:bodyPr/>
        <a:lstStyle/>
        <a:p>
          <a:endParaRPr lang="th-TH"/>
        </a:p>
      </dgm:t>
    </dgm:pt>
    <dgm:pt modelId="{E81C1BEE-F4E1-427B-AE31-57E2CB5B32CD}" type="pres">
      <dgm:prSet presAssocID="{983A63E6-8EAF-4877-9298-6D4833FD6659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th-TH"/>
        </a:p>
      </dgm:t>
    </dgm:pt>
    <dgm:pt modelId="{292F55AA-A102-4827-9C20-F66E9C2B124A}" type="pres">
      <dgm:prSet presAssocID="{6B125282-ADF9-48A2-9950-0D5BBBB5A5C9}" presName="Accent1" presStyleCnt="0"/>
      <dgm:spPr/>
      <dgm:t>
        <a:bodyPr/>
        <a:lstStyle/>
        <a:p>
          <a:endParaRPr lang="th-TH"/>
        </a:p>
      </dgm:t>
    </dgm:pt>
    <dgm:pt modelId="{43D95F6F-75F7-4B88-9B65-322479FE868C}" type="pres">
      <dgm:prSet presAssocID="{6B125282-ADF9-48A2-9950-0D5BBBB5A5C9}" presName="Accent" presStyleLbl="node1" presStyleIdx="0" presStyleCnt="3" custLinFactNeighborX="13114" custLinFactNeighborY="-5922"/>
      <dgm:spPr/>
      <dgm:t>
        <a:bodyPr/>
        <a:lstStyle/>
        <a:p>
          <a:endParaRPr lang="th-TH"/>
        </a:p>
      </dgm:t>
    </dgm:pt>
    <dgm:pt modelId="{8288AB83-BA3D-4255-BD69-6B174D8610FE}" type="pres">
      <dgm:prSet presAssocID="{6B125282-ADF9-48A2-9950-0D5BBBB5A5C9}" presName="Parent1" presStyleLbl="revTx" presStyleIdx="0" presStyleCnt="3" custLinFactNeighborX="20172" custLinFactNeighborY="-1572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0078657-B71E-49A7-9E42-CD0C4BDDA05F}" type="pres">
      <dgm:prSet presAssocID="{A2976726-71EA-4EBA-8A8D-E04D7478BD6D}" presName="Accent2" presStyleCnt="0"/>
      <dgm:spPr/>
      <dgm:t>
        <a:bodyPr/>
        <a:lstStyle/>
        <a:p>
          <a:endParaRPr lang="th-TH"/>
        </a:p>
      </dgm:t>
    </dgm:pt>
    <dgm:pt modelId="{0A0A709C-CBEA-4B0C-97E8-07EFC1F10E2C}" type="pres">
      <dgm:prSet presAssocID="{A2976726-71EA-4EBA-8A8D-E04D7478BD6D}" presName="Accent" presStyleLbl="node1" presStyleIdx="1" presStyleCnt="3" custLinFactNeighborX="11564" custLinFactNeighborY="245"/>
      <dgm:spPr/>
      <dgm:t>
        <a:bodyPr/>
        <a:lstStyle/>
        <a:p>
          <a:endParaRPr lang="th-TH"/>
        </a:p>
      </dgm:t>
    </dgm:pt>
    <dgm:pt modelId="{02B7BD80-9A3E-410B-90A4-84474D95B783}" type="pres">
      <dgm:prSet presAssocID="{A2976726-71EA-4EBA-8A8D-E04D7478BD6D}" presName="Parent2" presStyleLbl="revTx" presStyleIdx="1" presStyleCnt="3" custLinFactNeighborX="28410" custLinFactNeighborY="-199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506947B-E22B-43A6-A0CF-E0488286136D}" type="pres">
      <dgm:prSet presAssocID="{CD4ECF29-ED1B-4071-AF61-583B94BC7965}" presName="Accent3" presStyleCnt="0"/>
      <dgm:spPr/>
      <dgm:t>
        <a:bodyPr/>
        <a:lstStyle/>
        <a:p>
          <a:endParaRPr lang="th-TH"/>
        </a:p>
      </dgm:t>
    </dgm:pt>
    <dgm:pt modelId="{5DA839E5-ACAA-4842-8D7B-A71FC2D4DA80}" type="pres">
      <dgm:prSet presAssocID="{CD4ECF29-ED1B-4071-AF61-583B94BC7965}" presName="Accent" presStyleLbl="node1" presStyleIdx="2" presStyleCnt="3" custLinFactNeighborX="10286" custLinFactNeighborY="-4094"/>
      <dgm:spPr/>
      <dgm:t>
        <a:bodyPr/>
        <a:lstStyle/>
        <a:p>
          <a:endParaRPr lang="th-TH"/>
        </a:p>
      </dgm:t>
    </dgm:pt>
    <dgm:pt modelId="{9B03C3E3-0AEC-448A-B4AD-5C51B4D82346}" type="pres">
      <dgm:prSet presAssocID="{CD4ECF29-ED1B-4071-AF61-583B94BC7965}" presName="Parent3" presStyleLbl="revTx" presStyleIdx="2" presStyleCnt="3" custLinFactNeighborX="19935" custLinFactNeighborY="-725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C414931C-C9AF-43B0-A29A-CF1417B5DBE4}" srcId="{983A63E6-8EAF-4877-9298-6D4833FD6659}" destId="{CD4ECF29-ED1B-4071-AF61-583B94BC7965}" srcOrd="2" destOrd="0" parTransId="{7F59D5D8-D19B-477A-B190-341A11826D1C}" sibTransId="{F4AEFFF1-463E-45AC-8939-DD0BA8FA599D}"/>
    <dgm:cxn modelId="{A2B85294-85D5-4BCC-8F3D-B1136C5620A8}" type="presOf" srcId="{CD4ECF29-ED1B-4071-AF61-583B94BC7965}" destId="{9B03C3E3-0AEC-448A-B4AD-5C51B4D82346}" srcOrd="0" destOrd="0" presId="urn:microsoft.com/office/officeart/2009/layout/CircleArrowProcess"/>
    <dgm:cxn modelId="{4D1A4FA6-476A-470B-9758-5F0ED331F3F5}" srcId="{983A63E6-8EAF-4877-9298-6D4833FD6659}" destId="{A2976726-71EA-4EBA-8A8D-E04D7478BD6D}" srcOrd="1" destOrd="0" parTransId="{935BABE6-D9D4-48DD-98FF-E31D2DF9524A}" sibTransId="{55D976C0-EB63-4C42-9943-7040BE388D9D}"/>
    <dgm:cxn modelId="{CB7D552E-6034-4FA3-A8E3-B684736E8377}" type="presOf" srcId="{983A63E6-8EAF-4877-9298-6D4833FD6659}" destId="{E81C1BEE-F4E1-427B-AE31-57E2CB5B32CD}" srcOrd="0" destOrd="0" presId="urn:microsoft.com/office/officeart/2009/layout/CircleArrowProcess"/>
    <dgm:cxn modelId="{E2353AD1-8DD4-469B-8114-67B826D53AD0}" type="presOf" srcId="{6B125282-ADF9-48A2-9950-0D5BBBB5A5C9}" destId="{8288AB83-BA3D-4255-BD69-6B174D8610FE}" srcOrd="0" destOrd="0" presId="urn:microsoft.com/office/officeart/2009/layout/CircleArrowProcess"/>
    <dgm:cxn modelId="{90BBB8AE-995A-46A1-9259-E88B06202ECC}" type="presOf" srcId="{A2976726-71EA-4EBA-8A8D-E04D7478BD6D}" destId="{02B7BD80-9A3E-410B-90A4-84474D95B783}" srcOrd="0" destOrd="0" presId="urn:microsoft.com/office/officeart/2009/layout/CircleArrowProcess"/>
    <dgm:cxn modelId="{E24B6A14-27DE-4E83-8301-90A733526EA0}" srcId="{983A63E6-8EAF-4877-9298-6D4833FD6659}" destId="{6B125282-ADF9-48A2-9950-0D5BBBB5A5C9}" srcOrd="0" destOrd="0" parTransId="{3EA76524-D003-44DE-B146-3DDF523387D7}" sibTransId="{445F7003-67F9-479F-A01A-0094E1A2113A}"/>
    <dgm:cxn modelId="{2444A15E-541F-4D85-9AFC-4C2BC01B4397}" type="presParOf" srcId="{E81C1BEE-F4E1-427B-AE31-57E2CB5B32CD}" destId="{292F55AA-A102-4827-9C20-F66E9C2B124A}" srcOrd="0" destOrd="0" presId="urn:microsoft.com/office/officeart/2009/layout/CircleArrowProcess"/>
    <dgm:cxn modelId="{A230A397-22B1-4D31-8169-54B1C2C7973E}" type="presParOf" srcId="{292F55AA-A102-4827-9C20-F66E9C2B124A}" destId="{43D95F6F-75F7-4B88-9B65-322479FE868C}" srcOrd="0" destOrd="0" presId="urn:microsoft.com/office/officeart/2009/layout/CircleArrowProcess"/>
    <dgm:cxn modelId="{6D02F9BD-F326-4272-9283-97D5FE2AED23}" type="presParOf" srcId="{E81C1BEE-F4E1-427B-AE31-57E2CB5B32CD}" destId="{8288AB83-BA3D-4255-BD69-6B174D8610FE}" srcOrd="1" destOrd="0" presId="urn:microsoft.com/office/officeart/2009/layout/CircleArrowProcess"/>
    <dgm:cxn modelId="{C02E1138-B3AC-4CD6-99FE-646175C2446E}" type="presParOf" srcId="{E81C1BEE-F4E1-427B-AE31-57E2CB5B32CD}" destId="{30078657-B71E-49A7-9E42-CD0C4BDDA05F}" srcOrd="2" destOrd="0" presId="urn:microsoft.com/office/officeart/2009/layout/CircleArrowProcess"/>
    <dgm:cxn modelId="{FCB1710A-5847-401C-930F-21FD4D8ADAA3}" type="presParOf" srcId="{30078657-B71E-49A7-9E42-CD0C4BDDA05F}" destId="{0A0A709C-CBEA-4B0C-97E8-07EFC1F10E2C}" srcOrd="0" destOrd="0" presId="urn:microsoft.com/office/officeart/2009/layout/CircleArrowProcess"/>
    <dgm:cxn modelId="{7387E0AA-3759-409D-AC4C-C5427F746181}" type="presParOf" srcId="{E81C1BEE-F4E1-427B-AE31-57E2CB5B32CD}" destId="{02B7BD80-9A3E-410B-90A4-84474D95B783}" srcOrd="3" destOrd="0" presId="urn:microsoft.com/office/officeart/2009/layout/CircleArrowProcess"/>
    <dgm:cxn modelId="{292EB78D-B31F-480B-BCB8-7D42232B47B8}" type="presParOf" srcId="{E81C1BEE-F4E1-427B-AE31-57E2CB5B32CD}" destId="{6506947B-E22B-43A6-A0CF-E0488286136D}" srcOrd="4" destOrd="0" presId="urn:microsoft.com/office/officeart/2009/layout/CircleArrowProcess"/>
    <dgm:cxn modelId="{586E255F-35B1-4ECE-8411-DD7CA69E26BC}" type="presParOf" srcId="{6506947B-E22B-43A6-A0CF-E0488286136D}" destId="{5DA839E5-ACAA-4842-8D7B-A71FC2D4DA80}" srcOrd="0" destOrd="0" presId="urn:microsoft.com/office/officeart/2009/layout/CircleArrowProcess"/>
    <dgm:cxn modelId="{67BF344F-90AE-4091-9B92-24B90E14051C}" type="presParOf" srcId="{E81C1BEE-F4E1-427B-AE31-57E2CB5B32CD}" destId="{9B03C3E3-0AEC-448A-B4AD-5C51B4D82346}" srcOrd="5" destOrd="0" presId="urn:microsoft.com/office/officeart/2009/layout/CircleArrowProcess"/>
  </dgm:cxnLst>
  <dgm:bg>
    <a:solidFill>
      <a:schemeClr val="bg1">
        <a:lumMod val="95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D1335F9-62CD-4446-A48A-23F20A7CB1CF}" type="doc">
      <dgm:prSet loTypeId="urn:microsoft.com/office/officeart/2005/8/layout/radial3" loCatId="cycle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th-TH"/>
        </a:p>
      </dgm:t>
    </dgm:pt>
    <dgm:pt modelId="{6E5369CE-D735-4678-BA7E-E960AEA23368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th-TH" sz="34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แผนการจัดซื้อ</a:t>
          </a:r>
          <a:br>
            <a:rPr lang="th-TH" sz="34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34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จัดจ้างประจำปี</a:t>
          </a:r>
          <a:br>
            <a:rPr lang="th-TH" sz="34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34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ให้ประกอบด้วยรายการ</a:t>
          </a:r>
          <a:br>
            <a:rPr lang="th-TH" sz="34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34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อย่างน้อยดังต่อไปนี้</a:t>
          </a:r>
          <a:endParaRPr lang="th-TH" sz="3400" b="1" dirty="0">
            <a:solidFill>
              <a:srgbClr val="09029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D8634E9F-91C1-4396-B346-188944DE8CD7}" type="parTrans" cxnId="{EE131AC0-74EA-407B-997D-F2AD70983C4A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F730388F-4FB0-436A-AC2A-AED5FF0B755D}" type="sibTrans" cxnId="{EE131AC0-74EA-407B-997D-F2AD70983C4A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FAFE6644-C5E6-47DF-9337-AA39BB9C5E13}">
      <dgm:prSet custT="1"/>
      <dgm:spPr>
        <a:solidFill>
          <a:srgbClr val="FFCC00"/>
        </a:solidFill>
      </dgm:spPr>
      <dgm:t>
        <a:bodyPr/>
        <a:lstStyle/>
        <a:p>
          <a: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1. ชื่อโครงการ</a:t>
          </a:r>
          <a:b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ที่จะจัดซื้อ</a:t>
          </a:r>
          <a:b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จัดจ้าง</a:t>
          </a:r>
          <a:endParaRPr lang="en-US" sz="2600" b="1" dirty="0"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gm:t>
    </dgm:pt>
    <dgm:pt modelId="{9BFDA4F4-CEEB-4926-B266-BD7903414385}" type="parTrans" cxnId="{32E45D5E-824C-421B-9461-2DF3EDB22912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2B403827-55ED-41CA-9816-EB067540328F}" type="sibTrans" cxnId="{32E45D5E-824C-421B-9461-2DF3EDB22912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8074E661-8A26-4A26-9FC3-DF574039C1B8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sz="2600" b="1" spc="-2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2. </a:t>
          </a:r>
          <a:r>
            <a:rPr lang="th-TH" sz="2600" b="1" spc="-2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วงเงินที่</a:t>
          </a:r>
          <a: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จะจัดซื้อจัดจ้าง</a:t>
          </a:r>
          <a:r>
            <a:rPr lang="th-TH" sz="2600" b="1" spc="-2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โดยประมาณ</a:t>
          </a:r>
          <a:endParaRPr lang="en-US" sz="2600" b="1" dirty="0"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gm:t>
    </dgm:pt>
    <dgm:pt modelId="{9A96F002-3A91-469B-BFC8-C9F18B6207E2}" type="parTrans" cxnId="{74390E81-6110-48C0-8D97-65FAC403D74F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0A107877-52AA-47FD-8FF9-95156564393A}" type="sibTrans" cxnId="{74390E81-6110-48C0-8D97-65FAC403D74F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3B6F3457-D6B0-40B1-82EA-B9AAF63CE91B}">
      <dgm:prSet custT="1"/>
      <dgm:spPr>
        <a:solidFill>
          <a:srgbClr val="FF6699"/>
        </a:solidFill>
      </dgm:spPr>
      <dgm:t>
        <a:bodyPr/>
        <a:lstStyle/>
        <a:p>
          <a: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3. ระยะเวลา</a:t>
          </a:r>
          <a:b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ที่คาดว่าจะจัดซื้อจัดจ้าง</a:t>
          </a:r>
          <a:endParaRPr lang="en-US" sz="2600" b="1" dirty="0"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gm:t>
    </dgm:pt>
    <dgm:pt modelId="{5B2B2DF7-186A-4F0A-9F9D-110474631CE2}" type="parTrans" cxnId="{4CE24763-F4D9-44E9-8B15-537C65425860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33CB9E60-D6E0-45B1-A932-D75DA6796EE6}" type="sibTrans" cxnId="{4CE24763-F4D9-44E9-8B15-537C65425860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2727A009-E108-4F87-9309-89464D531190}">
      <dgm:prSet custT="1"/>
      <dgm:spPr>
        <a:solidFill>
          <a:srgbClr val="CC99FF"/>
        </a:solidFill>
      </dgm:spPr>
      <dgm:t>
        <a:bodyPr/>
        <a:lstStyle/>
        <a:p>
          <a:r>
            <a:rPr lang="th-TH" sz="2600" b="1" spc="-100" baseline="0" dirty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4. รายการอื่น</a:t>
          </a:r>
          <a:r>
            <a:rPr lang="th-TH" sz="2600" b="1" dirty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ตามที่</a:t>
          </a:r>
          <a:r>
            <a:rPr lang="th-TH" sz="2600" b="1" spc="-100" baseline="0" dirty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กรมบัญชีกลาง</a:t>
          </a:r>
          <a:r>
            <a:rPr lang="th-TH" sz="2600" b="1" dirty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กำหนด</a:t>
          </a:r>
          <a:endParaRPr lang="en-US" sz="2600" b="1" dirty="0"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0AA48E0D-4B3F-48B2-885A-6DFCC9AB90A3}" type="parTrans" cxnId="{5710010B-0EB9-4DFC-9AFC-A2E50D013FF3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12F63AC5-CEA2-4A50-A21C-3F809E1CE39C}" type="sibTrans" cxnId="{5710010B-0EB9-4DFC-9AFC-A2E50D013FF3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DBB9D185-21A3-4CFD-95E4-4F90215ACF75}" type="pres">
      <dgm:prSet presAssocID="{ED1335F9-62CD-4446-A48A-23F20A7CB1C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95D97079-6772-4984-BF9E-7522995848B2}" type="pres">
      <dgm:prSet presAssocID="{ED1335F9-62CD-4446-A48A-23F20A7CB1CF}" presName="radial" presStyleCnt="0">
        <dgm:presLayoutVars>
          <dgm:animLvl val="ctr"/>
        </dgm:presLayoutVars>
      </dgm:prSet>
      <dgm:spPr/>
    </dgm:pt>
    <dgm:pt modelId="{7F95394C-9EE1-451D-9670-EF660EC999BB}" type="pres">
      <dgm:prSet presAssocID="{6E5369CE-D735-4678-BA7E-E960AEA23368}" presName="centerShape" presStyleLbl="vennNode1" presStyleIdx="0" presStyleCnt="5" custScaleX="138686" custScaleY="107170"/>
      <dgm:spPr/>
      <dgm:t>
        <a:bodyPr/>
        <a:lstStyle/>
        <a:p>
          <a:endParaRPr lang="th-TH"/>
        </a:p>
      </dgm:t>
    </dgm:pt>
    <dgm:pt modelId="{3CBD4E2B-4233-461B-B025-C4AF73DE8F08}" type="pres">
      <dgm:prSet presAssocID="{FAFE6644-C5E6-47DF-9337-AA39BB9C5E13}" presName="node" presStyleLbl="vennNode1" presStyleIdx="1" presStyleCnt="5" custScaleX="123137" custScaleY="95444" custRadScaleRad="98453" custRadScaleInc="-396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1C5972B-E7BF-4DF2-B50D-4A5F1205A479}" type="pres">
      <dgm:prSet presAssocID="{8074E661-8A26-4A26-9FC3-DF574039C1B8}" presName="node" presStyleLbl="vennNode1" presStyleIdx="2" presStyleCnt="5" custScaleX="120670" custScaleY="114286" custRadScaleRad="108328" custRadScaleInc="-513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5850581-85BB-4600-912B-8ADAAEF06389}" type="pres">
      <dgm:prSet presAssocID="{3B6F3457-D6B0-40B1-82EA-B9AAF63CE91B}" presName="node" presStyleLbl="vennNode1" presStyleIdx="3" presStyleCnt="5" custScaleX="123137" custScaleY="118951" custRadScaleRad="102970" custRadScaleInc="156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120E1CC-E70F-43D3-BA60-6F59EF1D1F51}" type="pres">
      <dgm:prSet presAssocID="{2727A009-E108-4F87-9309-89464D531190}" presName="node" presStyleLbl="vennNode1" presStyleIdx="4" presStyleCnt="5" custScaleX="122511" custScaleY="105679" custRadScaleRad="123396" custRadScaleInc="133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5710010B-0EB9-4DFC-9AFC-A2E50D013FF3}" srcId="{6E5369CE-D735-4678-BA7E-E960AEA23368}" destId="{2727A009-E108-4F87-9309-89464D531190}" srcOrd="3" destOrd="0" parTransId="{0AA48E0D-4B3F-48B2-885A-6DFCC9AB90A3}" sibTransId="{12F63AC5-CEA2-4A50-A21C-3F809E1CE39C}"/>
    <dgm:cxn modelId="{D3C59669-2AE1-4853-B166-D532E0F46284}" type="presOf" srcId="{FAFE6644-C5E6-47DF-9337-AA39BB9C5E13}" destId="{3CBD4E2B-4233-461B-B025-C4AF73DE8F08}" srcOrd="0" destOrd="0" presId="urn:microsoft.com/office/officeart/2005/8/layout/radial3"/>
    <dgm:cxn modelId="{74390E81-6110-48C0-8D97-65FAC403D74F}" srcId="{6E5369CE-D735-4678-BA7E-E960AEA23368}" destId="{8074E661-8A26-4A26-9FC3-DF574039C1B8}" srcOrd="1" destOrd="0" parTransId="{9A96F002-3A91-469B-BFC8-C9F18B6207E2}" sibTransId="{0A107877-52AA-47FD-8FF9-95156564393A}"/>
    <dgm:cxn modelId="{32E45D5E-824C-421B-9461-2DF3EDB22912}" srcId="{6E5369CE-D735-4678-BA7E-E960AEA23368}" destId="{FAFE6644-C5E6-47DF-9337-AA39BB9C5E13}" srcOrd="0" destOrd="0" parTransId="{9BFDA4F4-CEEB-4926-B266-BD7903414385}" sibTransId="{2B403827-55ED-41CA-9816-EB067540328F}"/>
    <dgm:cxn modelId="{4CE24763-F4D9-44E9-8B15-537C65425860}" srcId="{6E5369CE-D735-4678-BA7E-E960AEA23368}" destId="{3B6F3457-D6B0-40B1-82EA-B9AAF63CE91B}" srcOrd="2" destOrd="0" parTransId="{5B2B2DF7-186A-4F0A-9F9D-110474631CE2}" sibTransId="{33CB9E60-D6E0-45B1-A932-D75DA6796EE6}"/>
    <dgm:cxn modelId="{8B7241DC-092E-4244-BEE2-E9207173A133}" type="presOf" srcId="{3B6F3457-D6B0-40B1-82EA-B9AAF63CE91B}" destId="{65850581-85BB-4600-912B-8ADAAEF06389}" srcOrd="0" destOrd="0" presId="urn:microsoft.com/office/officeart/2005/8/layout/radial3"/>
    <dgm:cxn modelId="{124E195D-F806-4A17-A319-C524AF19723C}" type="presOf" srcId="{2727A009-E108-4F87-9309-89464D531190}" destId="{3120E1CC-E70F-43D3-BA60-6F59EF1D1F51}" srcOrd="0" destOrd="0" presId="urn:microsoft.com/office/officeart/2005/8/layout/radial3"/>
    <dgm:cxn modelId="{D9412870-A2E8-4E55-A1CD-2F9AC7875440}" type="presOf" srcId="{6E5369CE-D735-4678-BA7E-E960AEA23368}" destId="{7F95394C-9EE1-451D-9670-EF660EC999BB}" srcOrd="0" destOrd="0" presId="urn:microsoft.com/office/officeart/2005/8/layout/radial3"/>
    <dgm:cxn modelId="{EE131AC0-74EA-407B-997D-F2AD70983C4A}" srcId="{ED1335F9-62CD-4446-A48A-23F20A7CB1CF}" destId="{6E5369CE-D735-4678-BA7E-E960AEA23368}" srcOrd="0" destOrd="0" parTransId="{D8634E9F-91C1-4396-B346-188944DE8CD7}" sibTransId="{F730388F-4FB0-436A-AC2A-AED5FF0B755D}"/>
    <dgm:cxn modelId="{E8A43C8A-8704-49E2-A336-4384907128DA}" type="presOf" srcId="{8074E661-8A26-4A26-9FC3-DF574039C1B8}" destId="{91C5972B-E7BF-4DF2-B50D-4A5F1205A479}" srcOrd="0" destOrd="0" presId="urn:microsoft.com/office/officeart/2005/8/layout/radial3"/>
    <dgm:cxn modelId="{E11A6BA9-C17B-4E14-AA92-57D9D15E4B0C}" type="presOf" srcId="{ED1335F9-62CD-4446-A48A-23F20A7CB1CF}" destId="{DBB9D185-21A3-4CFD-95E4-4F90215ACF75}" srcOrd="0" destOrd="0" presId="urn:microsoft.com/office/officeart/2005/8/layout/radial3"/>
    <dgm:cxn modelId="{F1BBAC2E-B79E-4002-8BEB-E34B6C814A3E}" type="presParOf" srcId="{DBB9D185-21A3-4CFD-95E4-4F90215ACF75}" destId="{95D97079-6772-4984-BF9E-7522995848B2}" srcOrd="0" destOrd="0" presId="urn:microsoft.com/office/officeart/2005/8/layout/radial3"/>
    <dgm:cxn modelId="{CB5C2983-0549-4895-9648-CC734CEDD7F8}" type="presParOf" srcId="{95D97079-6772-4984-BF9E-7522995848B2}" destId="{7F95394C-9EE1-451D-9670-EF660EC999BB}" srcOrd="0" destOrd="0" presId="urn:microsoft.com/office/officeart/2005/8/layout/radial3"/>
    <dgm:cxn modelId="{D8DB7F6B-DB06-44E1-B012-28C805C52888}" type="presParOf" srcId="{95D97079-6772-4984-BF9E-7522995848B2}" destId="{3CBD4E2B-4233-461B-B025-C4AF73DE8F08}" srcOrd="1" destOrd="0" presId="urn:microsoft.com/office/officeart/2005/8/layout/radial3"/>
    <dgm:cxn modelId="{B8659377-9C7E-4622-9D6F-DB2DEFE96F09}" type="presParOf" srcId="{95D97079-6772-4984-BF9E-7522995848B2}" destId="{91C5972B-E7BF-4DF2-B50D-4A5F1205A479}" srcOrd="2" destOrd="0" presId="urn:microsoft.com/office/officeart/2005/8/layout/radial3"/>
    <dgm:cxn modelId="{F0F1E8B1-0630-4805-81BE-416AF5F26310}" type="presParOf" srcId="{95D97079-6772-4984-BF9E-7522995848B2}" destId="{65850581-85BB-4600-912B-8ADAAEF06389}" srcOrd="3" destOrd="0" presId="urn:microsoft.com/office/officeart/2005/8/layout/radial3"/>
    <dgm:cxn modelId="{DDCDF6CD-0201-4270-A30E-ECF37421D378}" type="presParOf" srcId="{95D97079-6772-4984-BF9E-7522995848B2}" destId="{3120E1CC-E70F-43D3-BA60-6F59EF1D1F51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1015AF-B2C4-4B0C-A3C9-6B4B998F828B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h-TH"/>
        </a:p>
      </dgm:t>
    </dgm:pt>
    <dgm:pt modelId="{3C86517A-3002-40D3-AF14-D5687EAC2D0B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th-TH" sz="28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7. งานจ้างที่ปรึกษา</a:t>
          </a:r>
          <a:endParaRPr lang="th-TH" sz="2800" b="1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7C34E960-6EA4-4AA5-86CB-7BC1B149F8FB}" type="parTrans" cxnId="{E239904A-2AD9-4C2C-AD9B-2321E4CE2B8D}">
      <dgm:prSet/>
      <dgm:spPr/>
      <dgm:t>
        <a:bodyPr/>
        <a:lstStyle/>
        <a:p>
          <a:endParaRPr lang="th-TH" sz="2000"/>
        </a:p>
      </dgm:t>
    </dgm:pt>
    <dgm:pt modelId="{41CCBDC6-E1FF-4EB8-81A4-32638D0B9266}" type="sibTrans" cxnId="{E239904A-2AD9-4C2C-AD9B-2321E4CE2B8D}">
      <dgm:prSet/>
      <dgm:spPr/>
      <dgm:t>
        <a:bodyPr/>
        <a:lstStyle/>
        <a:p>
          <a:endParaRPr lang="th-TH" sz="2000"/>
        </a:p>
      </dgm:t>
    </dgm:pt>
    <dgm:pt modelId="{75778F05-B76D-416D-9C66-729CA4E4093A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th-TH" altLang="th-TH" sz="28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8. งานจ้างออกแบบหรือควบคุมงานก่อสร้าง</a:t>
          </a:r>
          <a:endParaRPr lang="th-TH" sz="2800" b="1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E4574FFC-E77E-4D4F-AA40-05C07519DC60}" type="parTrans" cxnId="{F8961A01-E5B0-4122-BA5D-CB9625B21E59}">
      <dgm:prSet/>
      <dgm:spPr/>
      <dgm:t>
        <a:bodyPr/>
        <a:lstStyle/>
        <a:p>
          <a:endParaRPr lang="th-TH" sz="2000"/>
        </a:p>
      </dgm:t>
    </dgm:pt>
    <dgm:pt modelId="{A5341C57-EDB0-41BD-AC46-978C9DE9EF24}" type="sibTrans" cxnId="{F8961A01-E5B0-4122-BA5D-CB9625B21E59}">
      <dgm:prSet/>
      <dgm:spPr/>
      <dgm:t>
        <a:bodyPr/>
        <a:lstStyle/>
        <a:p>
          <a:endParaRPr lang="th-TH" sz="2000"/>
        </a:p>
      </dgm:t>
    </dgm:pt>
    <dgm:pt modelId="{04887F00-2F18-4151-89E5-1482B83F7EF3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th-TH" sz="28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9. การทำสัญญา</a:t>
          </a:r>
          <a:endParaRPr lang="th-TH" sz="2800" b="1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D7CDBA0F-5DA4-4386-A4B4-10FE8703002E}" type="parTrans" cxnId="{64518AC0-E864-41B2-9942-DFAA349C43E7}">
      <dgm:prSet/>
      <dgm:spPr/>
      <dgm:t>
        <a:bodyPr/>
        <a:lstStyle/>
        <a:p>
          <a:endParaRPr lang="th-TH" sz="2000"/>
        </a:p>
      </dgm:t>
    </dgm:pt>
    <dgm:pt modelId="{E595AEFC-E287-406A-A98C-D73D2074EFAE}" type="sibTrans" cxnId="{64518AC0-E864-41B2-9942-DFAA349C43E7}">
      <dgm:prSet/>
      <dgm:spPr/>
      <dgm:t>
        <a:bodyPr/>
        <a:lstStyle/>
        <a:p>
          <a:endParaRPr lang="th-TH" sz="2000"/>
        </a:p>
      </dgm:t>
    </dgm:pt>
    <dgm:pt modelId="{AFB021EB-E04C-4058-8B42-9291144B53E2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th-TH" altLang="th-TH" sz="28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10. การบริหารสัญญาและการตรวจรับพัสดุ</a:t>
          </a:r>
          <a:endParaRPr lang="th-TH" sz="2800" b="1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94C74EA1-D016-4E5E-90F0-10DAA3890930}" type="parTrans" cxnId="{D4CCA50E-8FE1-4505-A25D-E5CFB5BAC15B}">
      <dgm:prSet/>
      <dgm:spPr/>
      <dgm:t>
        <a:bodyPr/>
        <a:lstStyle/>
        <a:p>
          <a:endParaRPr lang="th-TH" sz="2000"/>
        </a:p>
      </dgm:t>
    </dgm:pt>
    <dgm:pt modelId="{18C9BA37-5700-46E4-A27C-D5E40C9F3517}" type="sibTrans" cxnId="{D4CCA50E-8FE1-4505-A25D-E5CFB5BAC15B}">
      <dgm:prSet/>
      <dgm:spPr/>
      <dgm:t>
        <a:bodyPr/>
        <a:lstStyle/>
        <a:p>
          <a:endParaRPr lang="th-TH" sz="2000"/>
        </a:p>
      </dgm:t>
    </dgm:pt>
    <dgm:pt modelId="{84C433A8-4824-4E8C-9D30-722B739A3953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th-TH" altLang="th-TH" sz="28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11. การประเมินผลการปฏิบัติงานของผู้ประกอบการ</a:t>
          </a:r>
          <a:endParaRPr lang="th-TH" sz="2800" b="1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5649D177-C840-46C4-83FC-B9106B7EE732}" type="parTrans" cxnId="{10905237-F0E1-40BE-9B67-E09496B1CC5D}">
      <dgm:prSet/>
      <dgm:spPr/>
      <dgm:t>
        <a:bodyPr/>
        <a:lstStyle/>
        <a:p>
          <a:endParaRPr lang="th-TH" sz="2000"/>
        </a:p>
      </dgm:t>
    </dgm:pt>
    <dgm:pt modelId="{FCA5CD39-DE54-4449-B385-377069F251C8}" type="sibTrans" cxnId="{10905237-F0E1-40BE-9B67-E09496B1CC5D}">
      <dgm:prSet/>
      <dgm:spPr/>
      <dgm:t>
        <a:bodyPr/>
        <a:lstStyle/>
        <a:p>
          <a:endParaRPr lang="th-TH" sz="2000"/>
        </a:p>
      </dgm:t>
    </dgm:pt>
    <dgm:pt modelId="{BE333842-C0E6-41B9-9F57-71E0DF6BA0F3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th-TH" sz="28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6. การจัดซื้อจัดจ้าง</a:t>
          </a:r>
          <a:endParaRPr lang="th-TH" sz="2800" b="1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1D5097B5-E71D-44A3-AF3C-098C763FB935}" type="parTrans" cxnId="{662109CE-029F-47A5-AEC1-DD9C6A772479}">
      <dgm:prSet/>
      <dgm:spPr/>
      <dgm:t>
        <a:bodyPr/>
        <a:lstStyle/>
        <a:p>
          <a:endParaRPr lang="th-TH"/>
        </a:p>
      </dgm:t>
    </dgm:pt>
    <dgm:pt modelId="{F9E64FB2-0B83-484B-B0BA-4639C3E37AE6}" type="sibTrans" cxnId="{662109CE-029F-47A5-AEC1-DD9C6A772479}">
      <dgm:prSet/>
      <dgm:spPr/>
      <dgm:t>
        <a:bodyPr/>
        <a:lstStyle/>
        <a:p>
          <a:endParaRPr lang="th-TH"/>
        </a:p>
      </dgm:t>
    </dgm:pt>
    <dgm:pt modelId="{85453761-7C47-4EA2-B2CE-CF14519C0786}" type="pres">
      <dgm:prSet presAssocID="{681015AF-B2C4-4B0C-A3C9-6B4B998F828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D4F4AB74-2585-4398-97DC-C6B5B6760EBA}" type="pres">
      <dgm:prSet presAssocID="{BE333842-C0E6-41B9-9F57-71E0DF6BA0F3}" presName="parentLin" presStyleCnt="0"/>
      <dgm:spPr/>
    </dgm:pt>
    <dgm:pt modelId="{1424F773-4317-4572-B93B-BBD5BEF1938F}" type="pres">
      <dgm:prSet presAssocID="{BE333842-C0E6-41B9-9F57-71E0DF6BA0F3}" presName="parentLeftMargin" presStyleLbl="node1" presStyleIdx="0" presStyleCnt="6"/>
      <dgm:spPr/>
      <dgm:t>
        <a:bodyPr/>
        <a:lstStyle/>
        <a:p>
          <a:endParaRPr lang="th-TH"/>
        </a:p>
      </dgm:t>
    </dgm:pt>
    <dgm:pt modelId="{92BAC3CB-E3AA-4F0F-B9D3-D8D50BC10EAE}" type="pres">
      <dgm:prSet presAssocID="{BE333842-C0E6-41B9-9F57-71E0DF6BA0F3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8EE88D4-8826-4737-9E0D-7844E36B2C26}" type="pres">
      <dgm:prSet presAssocID="{BE333842-C0E6-41B9-9F57-71E0DF6BA0F3}" presName="negativeSpace" presStyleCnt="0"/>
      <dgm:spPr/>
    </dgm:pt>
    <dgm:pt modelId="{0CC16536-8096-4B45-AB6D-46E1961BCCD8}" type="pres">
      <dgm:prSet presAssocID="{BE333842-C0E6-41B9-9F57-71E0DF6BA0F3}" presName="childText" presStyleLbl="conFgAcc1" presStyleIdx="0" presStyleCnt="6">
        <dgm:presLayoutVars>
          <dgm:bulletEnabled val="1"/>
        </dgm:presLayoutVars>
      </dgm:prSet>
      <dgm:spPr/>
    </dgm:pt>
    <dgm:pt modelId="{83F3731F-EAB8-4679-9244-9A394A1DBEA4}" type="pres">
      <dgm:prSet presAssocID="{F9E64FB2-0B83-484B-B0BA-4639C3E37AE6}" presName="spaceBetweenRectangles" presStyleCnt="0"/>
      <dgm:spPr/>
    </dgm:pt>
    <dgm:pt modelId="{57E06080-DCA1-4C39-995F-6634CE162B65}" type="pres">
      <dgm:prSet presAssocID="{3C86517A-3002-40D3-AF14-D5687EAC2D0B}" presName="parentLin" presStyleCnt="0"/>
      <dgm:spPr/>
    </dgm:pt>
    <dgm:pt modelId="{51B6A493-C08B-421B-8AA2-9D23E6595716}" type="pres">
      <dgm:prSet presAssocID="{3C86517A-3002-40D3-AF14-D5687EAC2D0B}" presName="parentLeftMargin" presStyleLbl="node1" presStyleIdx="0" presStyleCnt="6"/>
      <dgm:spPr/>
      <dgm:t>
        <a:bodyPr/>
        <a:lstStyle/>
        <a:p>
          <a:endParaRPr lang="th-TH"/>
        </a:p>
      </dgm:t>
    </dgm:pt>
    <dgm:pt modelId="{21BA7203-527A-4F4C-974E-82A370E3E778}" type="pres">
      <dgm:prSet presAssocID="{3C86517A-3002-40D3-AF14-D5687EAC2D0B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921ECCE-616B-4915-A05E-DBF54FB32702}" type="pres">
      <dgm:prSet presAssocID="{3C86517A-3002-40D3-AF14-D5687EAC2D0B}" presName="negativeSpace" presStyleCnt="0"/>
      <dgm:spPr/>
    </dgm:pt>
    <dgm:pt modelId="{AC840D20-B854-4BBD-8E37-4B16D785F7EB}" type="pres">
      <dgm:prSet presAssocID="{3C86517A-3002-40D3-AF14-D5687EAC2D0B}" presName="childText" presStyleLbl="conFgAcc1" presStyleIdx="1" presStyleCnt="6">
        <dgm:presLayoutVars>
          <dgm:bulletEnabled val="1"/>
        </dgm:presLayoutVars>
      </dgm:prSet>
      <dgm:spPr/>
    </dgm:pt>
    <dgm:pt modelId="{EEC4CE89-3401-4CA3-9551-8F6B49E65C24}" type="pres">
      <dgm:prSet presAssocID="{41CCBDC6-E1FF-4EB8-81A4-32638D0B9266}" presName="spaceBetweenRectangles" presStyleCnt="0"/>
      <dgm:spPr/>
    </dgm:pt>
    <dgm:pt modelId="{E0B4368E-8136-49E2-9313-23DBF637BE0A}" type="pres">
      <dgm:prSet presAssocID="{75778F05-B76D-416D-9C66-729CA4E4093A}" presName="parentLin" presStyleCnt="0"/>
      <dgm:spPr/>
    </dgm:pt>
    <dgm:pt modelId="{4282E74D-5528-434B-B47D-489334B67379}" type="pres">
      <dgm:prSet presAssocID="{75778F05-B76D-416D-9C66-729CA4E4093A}" presName="parentLeftMargin" presStyleLbl="node1" presStyleIdx="1" presStyleCnt="6"/>
      <dgm:spPr/>
      <dgm:t>
        <a:bodyPr/>
        <a:lstStyle/>
        <a:p>
          <a:endParaRPr lang="th-TH"/>
        </a:p>
      </dgm:t>
    </dgm:pt>
    <dgm:pt modelId="{644042B0-1BFF-4BE9-9F45-51ED24A80F27}" type="pres">
      <dgm:prSet presAssocID="{75778F05-B76D-416D-9C66-729CA4E4093A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1E1CA9C-AFF6-4CB3-843C-FB187A35A6DC}" type="pres">
      <dgm:prSet presAssocID="{75778F05-B76D-416D-9C66-729CA4E4093A}" presName="negativeSpace" presStyleCnt="0"/>
      <dgm:spPr/>
    </dgm:pt>
    <dgm:pt modelId="{A82384DD-93B7-4668-8927-7F9963D0DF2D}" type="pres">
      <dgm:prSet presAssocID="{75778F05-B76D-416D-9C66-729CA4E4093A}" presName="childText" presStyleLbl="conFgAcc1" presStyleIdx="2" presStyleCnt="6">
        <dgm:presLayoutVars>
          <dgm:bulletEnabled val="1"/>
        </dgm:presLayoutVars>
      </dgm:prSet>
      <dgm:spPr/>
    </dgm:pt>
    <dgm:pt modelId="{9E792DBE-ED69-4913-A783-E8DF518DF74F}" type="pres">
      <dgm:prSet presAssocID="{A5341C57-EDB0-41BD-AC46-978C9DE9EF24}" presName="spaceBetweenRectangles" presStyleCnt="0"/>
      <dgm:spPr/>
    </dgm:pt>
    <dgm:pt modelId="{F9EEBA4B-B1DC-4B4E-9A72-8FD98CBB9873}" type="pres">
      <dgm:prSet presAssocID="{04887F00-2F18-4151-89E5-1482B83F7EF3}" presName="parentLin" presStyleCnt="0"/>
      <dgm:spPr/>
    </dgm:pt>
    <dgm:pt modelId="{2976106D-C002-4CD0-A08B-1208D40A7747}" type="pres">
      <dgm:prSet presAssocID="{04887F00-2F18-4151-89E5-1482B83F7EF3}" presName="parentLeftMargin" presStyleLbl="node1" presStyleIdx="2" presStyleCnt="6"/>
      <dgm:spPr/>
      <dgm:t>
        <a:bodyPr/>
        <a:lstStyle/>
        <a:p>
          <a:endParaRPr lang="th-TH"/>
        </a:p>
      </dgm:t>
    </dgm:pt>
    <dgm:pt modelId="{B0EDB522-1C10-4F66-9303-8364B6C25A3A}" type="pres">
      <dgm:prSet presAssocID="{04887F00-2F18-4151-89E5-1482B83F7EF3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6281A41-7394-40B0-8770-2085B8B9FD48}" type="pres">
      <dgm:prSet presAssocID="{04887F00-2F18-4151-89E5-1482B83F7EF3}" presName="negativeSpace" presStyleCnt="0"/>
      <dgm:spPr/>
    </dgm:pt>
    <dgm:pt modelId="{0267B121-21C5-4442-8280-EC804426C612}" type="pres">
      <dgm:prSet presAssocID="{04887F00-2F18-4151-89E5-1482B83F7EF3}" presName="childText" presStyleLbl="conFgAcc1" presStyleIdx="3" presStyleCnt="6">
        <dgm:presLayoutVars>
          <dgm:bulletEnabled val="1"/>
        </dgm:presLayoutVars>
      </dgm:prSet>
      <dgm:spPr/>
    </dgm:pt>
    <dgm:pt modelId="{0C2E7903-CE43-4374-A1EC-80E2DCCBB62F}" type="pres">
      <dgm:prSet presAssocID="{E595AEFC-E287-406A-A98C-D73D2074EFAE}" presName="spaceBetweenRectangles" presStyleCnt="0"/>
      <dgm:spPr/>
    </dgm:pt>
    <dgm:pt modelId="{920BD715-6255-4B81-907D-E7118A46745F}" type="pres">
      <dgm:prSet presAssocID="{AFB021EB-E04C-4058-8B42-9291144B53E2}" presName="parentLin" presStyleCnt="0"/>
      <dgm:spPr/>
    </dgm:pt>
    <dgm:pt modelId="{686E4EB1-668A-472B-83D9-B4AF701C9F86}" type="pres">
      <dgm:prSet presAssocID="{AFB021EB-E04C-4058-8B42-9291144B53E2}" presName="parentLeftMargin" presStyleLbl="node1" presStyleIdx="3" presStyleCnt="6"/>
      <dgm:spPr/>
      <dgm:t>
        <a:bodyPr/>
        <a:lstStyle/>
        <a:p>
          <a:endParaRPr lang="th-TH"/>
        </a:p>
      </dgm:t>
    </dgm:pt>
    <dgm:pt modelId="{74EDC3CC-044A-467D-8150-DDD377EFB76D}" type="pres">
      <dgm:prSet presAssocID="{AFB021EB-E04C-4058-8B42-9291144B53E2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C566047-DB08-4BBD-849E-E8ABBF917EB7}" type="pres">
      <dgm:prSet presAssocID="{AFB021EB-E04C-4058-8B42-9291144B53E2}" presName="negativeSpace" presStyleCnt="0"/>
      <dgm:spPr/>
    </dgm:pt>
    <dgm:pt modelId="{1D748080-19D4-4447-92CE-48277DFDBA17}" type="pres">
      <dgm:prSet presAssocID="{AFB021EB-E04C-4058-8B42-9291144B53E2}" presName="childText" presStyleLbl="conFgAcc1" presStyleIdx="4" presStyleCnt="6">
        <dgm:presLayoutVars>
          <dgm:bulletEnabled val="1"/>
        </dgm:presLayoutVars>
      </dgm:prSet>
      <dgm:spPr/>
    </dgm:pt>
    <dgm:pt modelId="{97576455-A4E3-4256-9F00-68A4BD8FD7EF}" type="pres">
      <dgm:prSet presAssocID="{18C9BA37-5700-46E4-A27C-D5E40C9F3517}" presName="spaceBetweenRectangles" presStyleCnt="0"/>
      <dgm:spPr/>
    </dgm:pt>
    <dgm:pt modelId="{2CDD36B7-6933-41F3-8AC9-23A4BAB922E8}" type="pres">
      <dgm:prSet presAssocID="{84C433A8-4824-4E8C-9D30-722B739A3953}" presName="parentLin" presStyleCnt="0"/>
      <dgm:spPr/>
    </dgm:pt>
    <dgm:pt modelId="{86880436-35D7-407D-9785-CBB28006A4DC}" type="pres">
      <dgm:prSet presAssocID="{84C433A8-4824-4E8C-9D30-722B739A3953}" presName="parentLeftMargin" presStyleLbl="node1" presStyleIdx="4" presStyleCnt="6"/>
      <dgm:spPr/>
      <dgm:t>
        <a:bodyPr/>
        <a:lstStyle/>
        <a:p>
          <a:endParaRPr lang="th-TH"/>
        </a:p>
      </dgm:t>
    </dgm:pt>
    <dgm:pt modelId="{A62998C6-912B-4E69-8DF4-2524FB1B08CE}" type="pres">
      <dgm:prSet presAssocID="{84C433A8-4824-4E8C-9D30-722B739A3953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4A2C444-AAB2-4D1B-9854-8E67C1C7C11D}" type="pres">
      <dgm:prSet presAssocID="{84C433A8-4824-4E8C-9D30-722B739A3953}" presName="negativeSpace" presStyleCnt="0"/>
      <dgm:spPr/>
    </dgm:pt>
    <dgm:pt modelId="{13836E1A-A037-4628-A91E-5DACD26427B1}" type="pres">
      <dgm:prSet presAssocID="{84C433A8-4824-4E8C-9D30-722B739A3953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6B9B03A1-CBAD-4C07-9A2B-A17F7A2BD6AC}" type="presOf" srcId="{84C433A8-4824-4E8C-9D30-722B739A3953}" destId="{A62998C6-912B-4E69-8DF4-2524FB1B08CE}" srcOrd="1" destOrd="0" presId="urn:microsoft.com/office/officeart/2005/8/layout/list1"/>
    <dgm:cxn modelId="{662109CE-029F-47A5-AEC1-DD9C6A772479}" srcId="{681015AF-B2C4-4B0C-A3C9-6B4B998F828B}" destId="{BE333842-C0E6-41B9-9F57-71E0DF6BA0F3}" srcOrd="0" destOrd="0" parTransId="{1D5097B5-E71D-44A3-AF3C-098C763FB935}" sibTransId="{F9E64FB2-0B83-484B-B0BA-4639C3E37AE6}"/>
    <dgm:cxn modelId="{6E001525-1645-4AC1-8E0B-2F03E692BB75}" type="presOf" srcId="{AFB021EB-E04C-4058-8B42-9291144B53E2}" destId="{686E4EB1-668A-472B-83D9-B4AF701C9F86}" srcOrd="0" destOrd="0" presId="urn:microsoft.com/office/officeart/2005/8/layout/list1"/>
    <dgm:cxn modelId="{8588F825-C871-4E7B-835D-E5D9C791FE15}" type="presOf" srcId="{681015AF-B2C4-4B0C-A3C9-6B4B998F828B}" destId="{85453761-7C47-4EA2-B2CE-CF14519C0786}" srcOrd="0" destOrd="0" presId="urn:microsoft.com/office/officeart/2005/8/layout/list1"/>
    <dgm:cxn modelId="{2480C35E-8D42-469B-8A47-7C55B098B610}" type="presOf" srcId="{AFB021EB-E04C-4058-8B42-9291144B53E2}" destId="{74EDC3CC-044A-467D-8150-DDD377EFB76D}" srcOrd="1" destOrd="0" presId="urn:microsoft.com/office/officeart/2005/8/layout/list1"/>
    <dgm:cxn modelId="{E239904A-2AD9-4C2C-AD9B-2321E4CE2B8D}" srcId="{681015AF-B2C4-4B0C-A3C9-6B4B998F828B}" destId="{3C86517A-3002-40D3-AF14-D5687EAC2D0B}" srcOrd="1" destOrd="0" parTransId="{7C34E960-6EA4-4AA5-86CB-7BC1B149F8FB}" sibTransId="{41CCBDC6-E1FF-4EB8-81A4-32638D0B9266}"/>
    <dgm:cxn modelId="{2B6240A5-27CD-4A64-9A19-740BD42F8257}" type="presOf" srcId="{84C433A8-4824-4E8C-9D30-722B739A3953}" destId="{86880436-35D7-407D-9785-CBB28006A4DC}" srcOrd="0" destOrd="0" presId="urn:microsoft.com/office/officeart/2005/8/layout/list1"/>
    <dgm:cxn modelId="{64518AC0-E864-41B2-9942-DFAA349C43E7}" srcId="{681015AF-B2C4-4B0C-A3C9-6B4B998F828B}" destId="{04887F00-2F18-4151-89E5-1482B83F7EF3}" srcOrd="3" destOrd="0" parTransId="{D7CDBA0F-5DA4-4386-A4B4-10FE8703002E}" sibTransId="{E595AEFC-E287-406A-A98C-D73D2074EFAE}"/>
    <dgm:cxn modelId="{1D5DC149-7C3B-4912-B11F-D0E4E34C388C}" type="presOf" srcId="{3C86517A-3002-40D3-AF14-D5687EAC2D0B}" destId="{51B6A493-C08B-421B-8AA2-9D23E6595716}" srcOrd="0" destOrd="0" presId="urn:microsoft.com/office/officeart/2005/8/layout/list1"/>
    <dgm:cxn modelId="{9784804F-A9B5-4E24-A18F-4B979F7E88FF}" type="presOf" srcId="{BE333842-C0E6-41B9-9F57-71E0DF6BA0F3}" destId="{92BAC3CB-E3AA-4F0F-B9D3-D8D50BC10EAE}" srcOrd="1" destOrd="0" presId="urn:microsoft.com/office/officeart/2005/8/layout/list1"/>
    <dgm:cxn modelId="{10905237-F0E1-40BE-9B67-E09496B1CC5D}" srcId="{681015AF-B2C4-4B0C-A3C9-6B4B998F828B}" destId="{84C433A8-4824-4E8C-9D30-722B739A3953}" srcOrd="5" destOrd="0" parTransId="{5649D177-C840-46C4-83FC-B9106B7EE732}" sibTransId="{FCA5CD39-DE54-4449-B385-377069F251C8}"/>
    <dgm:cxn modelId="{F8A4342C-ADA5-45BC-8063-7AB4E47765DB}" type="presOf" srcId="{BE333842-C0E6-41B9-9F57-71E0DF6BA0F3}" destId="{1424F773-4317-4572-B93B-BBD5BEF1938F}" srcOrd="0" destOrd="0" presId="urn:microsoft.com/office/officeart/2005/8/layout/list1"/>
    <dgm:cxn modelId="{021B3AC3-4954-4F24-98E9-F59DC8E950D0}" type="presOf" srcId="{75778F05-B76D-416D-9C66-729CA4E4093A}" destId="{644042B0-1BFF-4BE9-9F45-51ED24A80F27}" srcOrd="1" destOrd="0" presId="urn:microsoft.com/office/officeart/2005/8/layout/list1"/>
    <dgm:cxn modelId="{F8961A01-E5B0-4122-BA5D-CB9625B21E59}" srcId="{681015AF-B2C4-4B0C-A3C9-6B4B998F828B}" destId="{75778F05-B76D-416D-9C66-729CA4E4093A}" srcOrd="2" destOrd="0" parTransId="{E4574FFC-E77E-4D4F-AA40-05C07519DC60}" sibTransId="{A5341C57-EDB0-41BD-AC46-978C9DE9EF24}"/>
    <dgm:cxn modelId="{B7423D25-B7DB-4EF0-B7B3-201F69F46009}" type="presOf" srcId="{04887F00-2F18-4151-89E5-1482B83F7EF3}" destId="{B0EDB522-1C10-4F66-9303-8364B6C25A3A}" srcOrd="1" destOrd="0" presId="urn:microsoft.com/office/officeart/2005/8/layout/list1"/>
    <dgm:cxn modelId="{5F783979-10B6-4B10-A649-5AB2299DFC75}" type="presOf" srcId="{04887F00-2F18-4151-89E5-1482B83F7EF3}" destId="{2976106D-C002-4CD0-A08B-1208D40A7747}" srcOrd="0" destOrd="0" presId="urn:microsoft.com/office/officeart/2005/8/layout/list1"/>
    <dgm:cxn modelId="{FCCD83DA-D251-4A3D-9FB6-C36F3F772E73}" type="presOf" srcId="{75778F05-B76D-416D-9C66-729CA4E4093A}" destId="{4282E74D-5528-434B-B47D-489334B67379}" srcOrd="0" destOrd="0" presId="urn:microsoft.com/office/officeart/2005/8/layout/list1"/>
    <dgm:cxn modelId="{D4CCA50E-8FE1-4505-A25D-E5CFB5BAC15B}" srcId="{681015AF-B2C4-4B0C-A3C9-6B4B998F828B}" destId="{AFB021EB-E04C-4058-8B42-9291144B53E2}" srcOrd="4" destOrd="0" parTransId="{94C74EA1-D016-4E5E-90F0-10DAA3890930}" sibTransId="{18C9BA37-5700-46E4-A27C-D5E40C9F3517}"/>
    <dgm:cxn modelId="{92C917A0-DEB8-48E7-8FA2-6988FE578354}" type="presOf" srcId="{3C86517A-3002-40D3-AF14-D5687EAC2D0B}" destId="{21BA7203-527A-4F4C-974E-82A370E3E778}" srcOrd="1" destOrd="0" presId="urn:microsoft.com/office/officeart/2005/8/layout/list1"/>
    <dgm:cxn modelId="{081F0F5D-2452-4A6C-BF69-B6DD51273460}" type="presParOf" srcId="{85453761-7C47-4EA2-B2CE-CF14519C0786}" destId="{D4F4AB74-2585-4398-97DC-C6B5B6760EBA}" srcOrd="0" destOrd="0" presId="urn:microsoft.com/office/officeart/2005/8/layout/list1"/>
    <dgm:cxn modelId="{7442E73E-9815-4150-A4AF-E9B393B5E81E}" type="presParOf" srcId="{D4F4AB74-2585-4398-97DC-C6B5B6760EBA}" destId="{1424F773-4317-4572-B93B-BBD5BEF1938F}" srcOrd="0" destOrd="0" presId="urn:microsoft.com/office/officeart/2005/8/layout/list1"/>
    <dgm:cxn modelId="{C8B3C31A-E0F6-44AB-9EB8-F0270042B4F4}" type="presParOf" srcId="{D4F4AB74-2585-4398-97DC-C6B5B6760EBA}" destId="{92BAC3CB-E3AA-4F0F-B9D3-D8D50BC10EAE}" srcOrd="1" destOrd="0" presId="urn:microsoft.com/office/officeart/2005/8/layout/list1"/>
    <dgm:cxn modelId="{3F746C12-4323-48DF-A40F-96BA5713B90C}" type="presParOf" srcId="{85453761-7C47-4EA2-B2CE-CF14519C0786}" destId="{28EE88D4-8826-4737-9E0D-7844E36B2C26}" srcOrd="1" destOrd="0" presId="urn:microsoft.com/office/officeart/2005/8/layout/list1"/>
    <dgm:cxn modelId="{2DCEBF0E-B4E1-42A6-9805-02B498FB82FC}" type="presParOf" srcId="{85453761-7C47-4EA2-B2CE-CF14519C0786}" destId="{0CC16536-8096-4B45-AB6D-46E1961BCCD8}" srcOrd="2" destOrd="0" presId="urn:microsoft.com/office/officeart/2005/8/layout/list1"/>
    <dgm:cxn modelId="{E50D162F-7861-4717-A616-713ACFBA429E}" type="presParOf" srcId="{85453761-7C47-4EA2-B2CE-CF14519C0786}" destId="{83F3731F-EAB8-4679-9244-9A394A1DBEA4}" srcOrd="3" destOrd="0" presId="urn:microsoft.com/office/officeart/2005/8/layout/list1"/>
    <dgm:cxn modelId="{F54B8816-3976-4E26-93BE-E1A8C48BD3B8}" type="presParOf" srcId="{85453761-7C47-4EA2-B2CE-CF14519C0786}" destId="{57E06080-DCA1-4C39-995F-6634CE162B65}" srcOrd="4" destOrd="0" presId="urn:microsoft.com/office/officeart/2005/8/layout/list1"/>
    <dgm:cxn modelId="{62BCA2D7-B551-4216-8944-33FD38ABF7E4}" type="presParOf" srcId="{57E06080-DCA1-4C39-995F-6634CE162B65}" destId="{51B6A493-C08B-421B-8AA2-9D23E6595716}" srcOrd="0" destOrd="0" presId="urn:microsoft.com/office/officeart/2005/8/layout/list1"/>
    <dgm:cxn modelId="{B24580DC-3ECF-4C98-B655-C7BC7AFE3008}" type="presParOf" srcId="{57E06080-DCA1-4C39-995F-6634CE162B65}" destId="{21BA7203-527A-4F4C-974E-82A370E3E778}" srcOrd="1" destOrd="0" presId="urn:microsoft.com/office/officeart/2005/8/layout/list1"/>
    <dgm:cxn modelId="{D397054F-F88E-48E2-8251-C957CBFFA0FE}" type="presParOf" srcId="{85453761-7C47-4EA2-B2CE-CF14519C0786}" destId="{0921ECCE-616B-4915-A05E-DBF54FB32702}" srcOrd="5" destOrd="0" presId="urn:microsoft.com/office/officeart/2005/8/layout/list1"/>
    <dgm:cxn modelId="{28A4C72E-AF99-4F4A-A8DD-5786F57433BE}" type="presParOf" srcId="{85453761-7C47-4EA2-B2CE-CF14519C0786}" destId="{AC840D20-B854-4BBD-8E37-4B16D785F7EB}" srcOrd="6" destOrd="0" presId="urn:microsoft.com/office/officeart/2005/8/layout/list1"/>
    <dgm:cxn modelId="{75399CED-1F5F-4626-941D-690076D06F47}" type="presParOf" srcId="{85453761-7C47-4EA2-B2CE-CF14519C0786}" destId="{EEC4CE89-3401-4CA3-9551-8F6B49E65C24}" srcOrd="7" destOrd="0" presId="urn:microsoft.com/office/officeart/2005/8/layout/list1"/>
    <dgm:cxn modelId="{61DD4B7B-E90D-4538-B306-ADDC076FBBC1}" type="presParOf" srcId="{85453761-7C47-4EA2-B2CE-CF14519C0786}" destId="{E0B4368E-8136-49E2-9313-23DBF637BE0A}" srcOrd="8" destOrd="0" presId="urn:microsoft.com/office/officeart/2005/8/layout/list1"/>
    <dgm:cxn modelId="{E21A4B23-764D-4901-9DB0-D2F1CA7EC18B}" type="presParOf" srcId="{E0B4368E-8136-49E2-9313-23DBF637BE0A}" destId="{4282E74D-5528-434B-B47D-489334B67379}" srcOrd="0" destOrd="0" presId="urn:microsoft.com/office/officeart/2005/8/layout/list1"/>
    <dgm:cxn modelId="{8B9D0425-49BF-4A03-B7B2-2ECB76F846EF}" type="presParOf" srcId="{E0B4368E-8136-49E2-9313-23DBF637BE0A}" destId="{644042B0-1BFF-4BE9-9F45-51ED24A80F27}" srcOrd="1" destOrd="0" presId="urn:microsoft.com/office/officeart/2005/8/layout/list1"/>
    <dgm:cxn modelId="{2F22D623-6DA6-4A4F-B66C-695405680D56}" type="presParOf" srcId="{85453761-7C47-4EA2-B2CE-CF14519C0786}" destId="{91E1CA9C-AFF6-4CB3-843C-FB187A35A6DC}" srcOrd="9" destOrd="0" presId="urn:microsoft.com/office/officeart/2005/8/layout/list1"/>
    <dgm:cxn modelId="{2134E745-5471-4AFF-8D23-9448A41D415B}" type="presParOf" srcId="{85453761-7C47-4EA2-B2CE-CF14519C0786}" destId="{A82384DD-93B7-4668-8927-7F9963D0DF2D}" srcOrd="10" destOrd="0" presId="urn:microsoft.com/office/officeart/2005/8/layout/list1"/>
    <dgm:cxn modelId="{159DDA93-B4FB-4B90-A8FB-DB34BF7229E7}" type="presParOf" srcId="{85453761-7C47-4EA2-B2CE-CF14519C0786}" destId="{9E792DBE-ED69-4913-A783-E8DF518DF74F}" srcOrd="11" destOrd="0" presId="urn:microsoft.com/office/officeart/2005/8/layout/list1"/>
    <dgm:cxn modelId="{0D2317DA-ECFC-43E7-9B53-665930DFB147}" type="presParOf" srcId="{85453761-7C47-4EA2-B2CE-CF14519C0786}" destId="{F9EEBA4B-B1DC-4B4E-9A72-8FD98CBB9873}" srcOrd="12" destOrd="0" presId="urn:microsoft.com/office/officeart/2005/8/layout/list1"/>
    <dgm:cxn modelId="{E28EDFAA-FC9D-475E-9AEB-74B9702C996E}" type="presParOf" srcId="{F9EEBA4B-B1DC-4B4E-9A72-8FD98CBB9873}" destId="{2976106D-C002-4CD0-A08B-1208D40A7747}" srcOrd="0" destOrd="0" presId="urn:microsoft.com/office/officeart/2005/8/layout/list1"/>
    <dgm:cxn modelId="{74E5346F-C38D-4136-9ABD-1D8CDB3166B8}" type="presParOf" srcId="{F9EEBA4B-B1DC-4B4E-9A72-8FD98CBB9873}" destId="{B0EDB522-1C10-4F66-9303-8364B6C25A3A}" srcOrd="1" destOrd="0" presId="urn:microsoft.com/office/officeart/2005/8/layout/list1"/>
    <dgm:cxn modelId="{7E616882-4C3D-45B2-997E-516AE93F727C}" type="presParOf" srcId="{85453761-7C47-4EA2-B2CE-CF14519C0786}" destId="{86281A41-7394-40B0-8770-2085B8B9FD48}" srcOrd="13" destOrd="0" presId="urn:microsoft.com/office/officeart/2005/8/layout/list1"/>
    <dgm:cxn modelId="{F1CC7165-F738-4C2F-994A-A909451A66BB}" type="presParOf" srcId="{85453761-7C47-4EA2-B2CE-CF14519C0786}" destId="{0267B121-21C5-4442-8280-EC804426C612}" srcOrd="14" destOrd="0" presId="urn:microsoft.com/office/officeart/2005/8/layout/list1"/>
    <dgm:cxn modelId="{18929EAA-7672-4A5B-94A8-460D4C1CDF26}" type="presParOf" srcId="{85453761-7C47-4EA2-B2CE-CF14519C0786}" destId="{0C2E7903-CE43-4374-A1EC-80E2DCCBB62F}" srcOrd="15" destOrd="0" presId="urn:microsoft.com/office/officeart/2005/8/layout/list1"/>
    <dgm:cxn modelId="{F32D53CD-7147-4A4B-BD66-EAF194329972}" type="presParOf" srcId="{85453761-7C47-4EA2-B2CE-CF14519C0786}" destId="{920BD715-6255-4B81-907D-E7118A46745F}" srcOrd="16" destOrd="0" presId="urn:microsoft.com/office/officeart/2005/8/layout/list1"/>
    <dgm:cxn modelId="{543A6DEE-9589-417B-B00E-F969CF1E6781}" type="presParOf" srcId="{920BD715-6255-4B81-907D-E7118A46745F}" destId="{686E4EB1-668A-472B-83D9-B4AF701C9F86}" srcOrd="0" destOrd="0" presId="urn:microsoft.com/office/officeart/2005/8/layout/list1"/>
    <dgm:cxn modelId="{5C1531FC-3FB3-4EBE-BF87-02BE9F9A4147}" type="presParOf" srcId="{920BD715-6255-4B81-907D-E7118A46745F}" destId="{74EDC3CC-044A-467D-8150-DDD377EFB76D}" srcOrd="1" destOrd="0" presId="urn:microsoft.com/office/officeart/2005/8/layout/list1"/>
    <dgm:cxn modelId="{BCB1E33D-3DDE-4DB8-AA25-D79D9B5F19BB}" type="presParOf" srcId="{85453761-7C47-4EA2-B2CE-CF14519C0786}" destId="{4C566047-DB08-4BBD-849E-E8ABBF917EB7}" srcOrd="17" destOrd="0" presId="urn:microsoft.com/office/officeart/2005/8/layout/list1"/>
    <dgm:cxn modelId="{32989FA6-C998-4F28-AE57-BAC2E8DABD8D}" type="presParOf" srcId="{85453761-7C47-4EA2-B2CE-CF14519C0786}" destId="{1D748080-19D4-4447-92CE-48277DFDBA17}" srcOrd="18" destOrd="0" presId="urn:microsoft.com/office/officeart/2005/8/layout/list1"/>
    <dgm:cxn modelId="{621106EB-EE11-450F-84E7-45DDEAC62EAE}" type="presParOf" srcId="{85453761-7C47-4EA2-B2CE-CF14519C0786}" destId="{97576455-A4E3-4256-9F00-68A4BD8FD7EF}" srcOrd="19" destOrd="0" presId="urn:microsoft.com/office/officeart/2005/8/layout/list1"/>
    <dgm:cxn modelId="{839E2A76-4C93-439E-B63B-D395A0636880}" type="presParOf" srcId="{85453761-7C47-4EA2-B2CE-CF14519C0786}" destId="{2CDD36B7-6933-41F3-8AC9-23A4BAB922E8}" srcOrd="20" destOrd="0" presId="urn:microsoft.com/office/officeart/2005/8/layout/list1"/>
    <dgm:cxn modelId="{60A704E7-656F-49C3-A47B-9ED71349BB39}" type="presParOf" srcId="{2CDD36B7-6933-41F3-8AC9-23A4BAB922E8}" destId="{86880436-35D7-407D-9785-CBB28006A4DC}" srcOrd="0" destOrd="0" presId="urn:microsoft.com/office/officeart/2005/8/layout/list1"/>
    <dgm:cxn modelId="{A3B08164-3954-417C-A245-E14942A427BD}" type="presParOf" srcId="{2CDD36B7-6933-41F3-8AC9-23A4BAB922E8}" destId="{A62998C6-912B-4E69-8DF4-2524FB1B08CE}" srcOrd="1" destOrd="0" presId="urn:microsoft.com/office/officeart/2005/8/layout/list1"/>
    <dgm:cxn modelId="{ECA104D1-A9D7-4D0A-88B2-B13E15EE535C}" type="presParOf" srcId="{85453761-7C47-4EA2-B2CE-CF14519C0786}" destId="{34A2C444-AAB2-4D1B-9854-8E67C1C7C11D}" srcOrd="21" destOrd="0" presId="urn:microsoft.com/office/officeart/2005/8/layout/list1"/>
    <dgm:cxn modelId="{95D890E0-2B0D-4D16-A6EF-90656811519A}" type="presParOf" srcId="{85453761-7C47-4EA2-B2CE-CF14519C0786}" destId="{13836E1A-A037-4628-A91E-5DACD26427B1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D1335F9-62CD-4446-A48A-23F20A7CB1CF}" type="doc">
      <dgm:prSet loTypeId="urn:microsoft.com/office/officeart/2005/8/layout/radial3" loCatId="cycle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th-TH"/>
        </a:p>
      </dgm:t>
    </dgm:pt>
    <dgm:pt modelId="{A650F533-F63B-4D44-97D0-0B286399D068}">
      <dgm:prSet custT="1"/>
      <dgm:spPr>
        <a:solidFill>
          <a:srgbClr val="CCFFCC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h-TH" sz="36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/>
          </a:r>
          <a:br>
            <a:rPr lang="th-TH" sz="36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3400" b="1" u="sng" dirty="0">
              <a:solidFill>
                <a:srgbClr val="FF0000"/>
              </a:solidFill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ข้อยกเว้น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34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ไม่ต้องประกาศ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34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เผยแพร่แผนฯ </a:t>
          </a:r>
          <a:br>
            <a:rPr lang="th-TH" sz="34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endParaRPr lang="th-TH" sz="3400" b="1" dirty="0">
            <a:effectLst/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gm:t>
    </dgm:pt>
    <dgm:pt modelId="{2ACE87EE-AC31-4D53-B8BB-E003DD5A89F6}" type="parTrans" cxnId="{4B27A934-3C31-499C-8CF6-A9C37AE40D4B}">
      <dgm:prSet/>
      <dgm:spPr/>
      <dgm:t>
        <a:bodyPr/>
        <a:lstStyle/>
        <a:p>
          <a:endParaRPr lang="th-TH"/>
        </a:p>
      </dgm:t>
    </dgm:pt>
    <dgm:pt modelId="{A48C8847-D653-4A05-8D28-ABB4219F07A2}" type="sibTrans" cxnId="{4B27A934-3C31-499C-8CF6-A9C37AE40D4B}">
      <dgm:prSet/>
      <dgm:spPr/>
      <dgm:t>
        <a:bodyPr/>
        <a:lstStyle/>
        <a:p>
          <a:endParaRPr lang="th-TH"/>
        </a:p>
      </dgm:t>
    </dgm:pt>
    <dgm:pt modelId="{D2975BF3-149A-457A-8D26-ED6CF1448744}">
      <dgm:prSet custT="1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r>
            <a:rPr lang="th-TH" sz="20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1. กรณีจำเป็น</a:t>
          </a:r>
          <a:r>
            <a:rPr lang="th-TH" sz="2000" b="1" dirty="0" smtClean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เร่งด่วน </a:t>
          </a:r>
          <a:r>
            <a:rPr lang="th-TH" sz="20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/>
          </a:r>
          <a:br>
            <a:rPr lang="th-TH" sz="20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หรือเป็นพัสดุที่ใช้ในราชการลับ</a:t>
          </a:r>
        </a:p>
      </dgm:t>
    </dgm:pt>
    <dgm:pt modelId="{73CF6DB5-E24B-4D37-9951-ACAC3E2AEAAB}" type="parTrans" cxnId="{DB886A62-9877-4110-B00C-61127C2E3326}">
      <dgm:prSet/>
      <dgm:spPr/>
      <dgm:t>
        <a:bodyPr/>
        <a:lstStyle/>
        <a:p>
          <a:endParaRPr lang="th-TH"/>
        </a:p>
      </dgm:t>
    </dgm:pt>
    <dgm:pt modelId="{9E042395-C559-44F9-8219-BB28A0A6FA55}" type="sibTrans" cxnId="{DB886A62-9877-4110-B00C-61127C2E3326}">
      <dgm:prSet/>
      <dgm:spPr/>
      <dgm:t>
        <a:bodyPr/>
        <a:lstStyle/>
        <a:p>
          <a:endParaRPr lang="th-TH"/>
        </a:p>
      </dgm:t>
    </dgm:pt>
    <dgm:pt modelId="{80544D87-A333-4238-B7AD-11F215C65AF8}">
      <dgm:prSet custT="1"/>
      <dgm:spPr>
        <a:solidFill>
          <a:srgbClr val="FFC000"/>
        </a:solidFill>
      </dgm:spPr>
      <dgm:t>
        <a:bodyPr/>
        <a:lstStyle/>
        <a:p>
          <a:pPr>
            <a:spcAft>
              <a:spcPts val="0"/>
            </a:spcAft>
          </a:pPr>
          <a: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2. กรณีที่มีวงเงินในการ</a:t>
          </a:r>
          <a:b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จัดซื้อจัดจ้างตามที่กำหนด</a:t>
          </a:r>
          <a:b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ในกฎกระทรวงหรือมี</a:t>
          </a:r>
          <a:b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ความจำเป็นต้องใช้พัสดุ</a:t>
          </a:r>
          <a:b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โดยฉุกเฉิน หรือเป็นพัสดุ</a:t>
          </a:r>
          <a:b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ที่จะขายทอดตลาด</a:t>
          </a:r>
        </a:p>
      </dgm:t>
    </dgm:pt>
    <dgm:pt modelId="{B7F707D7-EFA5-49AC-9D80-DC9FCBE4F953}" type="parTrans" cxnId="{4A774B4E-7B2C-413E-8D55-5454B5F917A6}">
      <dgm:prSet/>
      <dgm:spPr/>
      <dgm:t>
        <a:bodyPr/>
        <a:lstStyle/>
        <a:p>
          <a:endParaRPr lang="th-TH"/>
        </a:p>
      </dgm:t>
    </dgm:pt>
    <dgm:pt modelId="{EBE66C48-6CFD-48D7-8348-08E8DC425CE8}" type="sibTrans" cxnId="{4A774B4E-7B2C-413E-8D55-5454B5F917A6}">
      <dgm:prSet/>
      <dgm:spPr/>
      <dgm:t>
        <a:bodyPr/>
        <a:lstStyle/>
        <a:p>
          <a:endParaRPr lang="th-TH"/>
        </a:p>
      </dgm:t>
    </dgm:pt>
    <dgm:pt modelId="{272CC6B8-B43B-4962-A7AD-BD81D3E0EF5C}">
      <dgm:prSet custT="1"/>
      <dgm:spPr>
        <a:solidFill>
          <a:srgbClr val="CC99FF"/>
        </a:solidFill>
      </dgm:spPr>
      <dgm:t>
        <a:bodyPr/>
        <a:lstStyle/>
        <a:p>
          <a:pPr algn="ctr">
            <a:lnSpc>
              <a:spcPct val="90000"/>
            </a:lnSpc>
            <a:spcAft>
              <a:spcPts val="0"/>
            </a:spcAft>
          </a:pPr>
          <a:r>
            <a:rPr lang="th-TH" sz="20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3. กรณีงานจ้างที่ปรึกษา</a:t>
          </a:r>
        </a:p>
        <a:p>
          <a:pPr algn="ctr">
            <a:lnSpc>
              <a:spcPct val="90000"/>
            </a:lnSpc>
            <a:spcAft>
              <a:spcPts val="0"/>
            </a:spcAft>
          </a:pPr>
          <a:r>
            <a:rPr lang="th-TH" sz="20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ที่มีวงเงินตามที่กำหนดในกฎกระทรวงหรือมีความจำเป็นเร่งด่วนหรือที่เกี่ยวกับความมั่นคงของชาติ</a:t>
          </a:r>
        </a:p>
      </dgm:t>
    </dgm:pt>
    <dgm:pt modelId="{757ECD71-C90C-4726-951C-8C365E71CAE4}" type="parTrans" cxnId="{202BD39F-7048-4944-B510-92BEA1477FB1}">
      <dgm:prSet/>
      <dgm:spPr/>
      <dgm:t>
        <a:bodyPr/>
        <a:lstStyle/>
        <a:p>
          <a:endParaRPr lang="th-TH"/>
        </a:p>
      </dgm:t>
    </dgm:pt>
    <dgm:pt modelId="{6F09CBF2-7289-454B-B0B5-96D3974991F9}" type="sibTrans" cxnId="{202BD39F-7048-4944-B510-92BEA1477FB1}">
      <dgm:prSet/>
      <dgm:spPr/>
      <dgm:t>
        <a:bodyPr/>
        <a:lstStyle/>
        <a:p>
          <a:endParaRPr lang="th-TH"/>
        </a:p>
      </dgm:t>
    </dgm:pt>
    <dgm:pt modelId="{D847D43A-2C2D-4378-BDDE-7DEA5DF06A6B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4. กรณีงานจ้างออกแบบหรือควบคุมงานก่อสร้างที่มี</a:t>
          </a:r>
          <a:b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ความจำเป็นเร่งด่วนหรือที่เกี่ยวกับความมั่นคงของชาติ</a:t>
          </a:r>
          <a:endParaRPr lang="en-US" sz="2000" b="1" u="sng" dirty="0">
            <a:effectLst/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gm:t>
    </dgm:pt>
    <dgm:pt modelId="{CBFDBC92-3D2F-48D4-B95A-219EC2A95AAA}" type="parTrans" cxnId="{EF3E85FA-B94D-4D33-BAC4-4082D7163829}">
      <dgm:prSet/>
      <dgm:spPr/>
      <dgm:t>
        <a:bodyPr/>
        <a:lstStyle/>
        <a:p>
          <a:endParaRPr lang="th-TH"/>
        </a:p>
      </dgm:t>
    </dgm:pt>
    <dgm:pt modelId="{83B46893-08E5-4FA9-B46A-5BF684E989EE}" type="sibTrans" cxnId="{EF3E85FA-B94D-4D33-BAC4-4082D7163829}">
      <dgm:prSet/>
      <dgm:spPr/>
      <dgm:t>
        <a:bodyPr/>
        <a:lstStyle/>
        <a:p>
          <a:endParaRPr lang="th-TH"/>
        </a:p>
      </dgm:t>
    </dgm:pt>
    <dgm:pt modelId="{DBB9D185-21A3-4CFD-95E4-4F90215ACF75}" type="pres">
      <dgm:prSet presAssocID="{ED1335F9-62CD-4446-A48A-23F20A7CB1C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95D97079-6772-4984-BF9E-7522995848B2}" type="pres">
      <dgm:prSet presAssocID="{ED1335F9-62CD-4446-A48A-23F20A7CB1CF}" presName="radial" presStyleCnt="0">
        <dgm:presLayoutVars>
          <dgm:animLvl val="ctr"/>
        </dgm:presLayoutVars>
      </dgm:prSet>
      <dgm:spPr/>
    </dgm:pt>
    <dgm:pt modelId="{97BFCB46-19F8-47E7-8DB0-389D130E0CEE}" type="pres">
      <dgm:prSet presAssocID="{A650F533-F63B-4D44-97D0-0B286399D068}" presName="centerShape" presStyleLbl="vennNode1" presStyleIdx="0" presStyleCnt="5" custScaleX="168269" custScaleY="89256" custLinFactNeighborX="-370" custLinFactNeighborY="-3485"/>
      <dgm:spPr/>
      <dgm:t>
        <a:bodyPr/>
        <a:lstStyle/>
        <a:p>
          <a:endParaRPr lang="th-TH"/>
        </a:p>
      </dgm:t>
    </dgm:pt>
    <dgm:pt modelId="{06476A0C-CF2D-49A2-BD83-F054FDB80DBB}" type="pres">
      <dgm:prSet presAssocID="{D2975BF3-149A-457A-8D26-ED6CF1448744}" presName="node" presStyleLbl="vennNode1" presStyleIdx="1" presStyleCnt="5" custScaleX="204068" custScaleY="93564" custRadScaleRad="92676" custRadScaleInc="144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C81D71A-EB3B-4107-884B-BCF8EB80C26E}" type="pres">
      <dgm:prSet presAssocID="{80544D87-A333-4238-B7AD-11F215C65AF8}" presName="node" presStyleLbl="vennNode1" presStyleIdx="2" presStyleCnt="5" custScaleX="204179" custScaleY="136272" custRadScaleRad="146207" custRadScaleInc="-379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5DB3EAC-405B-4476-B89A-A98A46E44A2E}" type="pres">
      <dgm:prSet presAssocID="{272CC6B8-B43B-4962-A7AD-BD81D3E0EF5C}" presName="node" presStyleLbl="vennNode1" presStyleIdx="3" presStyleCnt="5" custScaleX="251826" custScaleY="101145" custRadScaleRad="83552" custRadScaleInc="400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C7DD329-3579-4EBB-9112-BFF555590EB7}" type="pres">
      <dgm:prSet presAssocID="{D847D43A-2C2D-4378-BDDE-7DEA5DF06A6B}" presName="node" presStyleLbl="vennNode1" presStyleIdx="4" presStyleCnt="5" custScaleX="203828" custScaleY="141442" custRadScaleRad="151414" custRadScaleInc="589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4B27A934-3C31-499C-8CF6-A9C37AE40D4B}" srcId="{ED1335F9-62CD-4446-A48A-23F20A7CB1CF}" destId="{A650F533-F63B-4D44-97D0-0B286399D068}" srcOrd="0" destOrd="0" parTransId="{2ACE87EE-AC31-4D53-B8BB-E003DD5A89F6}" sibTransId="{A48C8847-D653-4A05-8D28-ABB4219F07A2}"/>
    <dgm:cxn modelId="{DB886A62-9877-4110-B00C-61127C2E3326}" srcId="{A650F533-F63B-4D44-97D0-0B286399D068}" destId="{D2975BF3-149A-457A-8D26-ED6CF1448744}" srcOrd="0" destOrd="0" parTransId="{73CF6DB5-E24B-4D37-9951-ACAC3E2AEAAB}" sibTransId="{9E042395-C559-44F9-8219-BB28A0A6FA55}"/>
    <dgm:cxn modelId="{EF8A6CFE-E27B-4AD5-8D07-736BC1DCE9A0}" type="presOf" srcId="{ED1335F9-62CD-4446-A48A-23F20A7CB1CF}" destId="{DBB9D185-21A3-4CFD-95E4-4F90215ACF75}" srcOrd="0" destOrd="0" presId="urn:microsoft.com/office/officeart/2005/8/layout/radial3"/>
    <dgm:cxn modelId="{BAC9BC2C-5C37-46E0-9ABA-5CDA38FC6AC3}" type="presOf" srcId="{A650F533-F63B-4D44-97D0-0B286399D068}" destId="{97BFCB46-19F8-47E7-8DB0-389D130E0CEE}" srcOrd="0" destOrd="0" presId="urn:microsoft.com/office/officeart/2005/8/layout/radial3"/>
    <dgm:cxn modelId="{669CDE8B-D192-407A-87A8-ACC27C77270E}" type="presOf" srcId="{272CC6B8-B43B-4962-A7AD-BD81D3E0EF5C}" destId="{F5DB3EAC-405B-4476-B89A-A98A46E44A2E}" srcOrd="0" destOrd="0" presId="urn:microsoft.com/office/officeart/2005/8/layout/radial3"/>
    <dgm:cxn modelId="{3515469F-8C0D-4DB7-BAD2-5876AB5EE932}" type="presOf" srcId="{80544D87-A333-4238-B7AD-11F215C65AF8}" destId="{9C81D71A-EB3B-4107-884B-BCF8EB80C26E}" srcOrd="0" destOrd="0" presId="urn:microsoft.com/office/officeart/2005/8/layout/radial3"/>
    <dgm:cxn modelId="{4A774B4E-7B2C-413E-8D55-5454B5F917A6}" srcId="{A650F533-F63B-4D44-97D0-0B286399D068}" destId="{80544D87-A333-4238-B7AD-11F215C65AF8}" srcOrd="1" destOrd="0" parTransId="{B7F707D7-EFA5-49AC-9D80-DC9FCBE4F953}" sibTransId="{EBE66C48-6CFD-48D7-8348-08E8DC425CE8}"/>
    <dgm:cxn modelId="{202BD39F-7048-4944-B510-92BEA1477FB1}" srcId="{A650F533-F63B-4D44-97D0-0B286399D068}" destId="{272CC6B8-B43B-4962-A7AD-BD81D3E0EF5C}" srcOrd="2" destOrd="0" parTransId="{757ECD71-C90C-4726-951C-8C365E71CAE4}" sibTransId="{6F09CBF2-7289-454B-B0B5-96D3974991F9}"/>
    <dgm:cxn modelId="{EF3E85FA-B94D-4D33-BAC4-4082D7163829}" srcId="{A650F533-F63B-4D44-97D0-0B286399D068}" destId="{D847D43A-2C2D-4378-BDDE-7DEA5DF06A6B}" srcOrd="3" destOrd="0" parTransId="{CBFDBC92-3D2F-48D4-B95A-219EC2A95AAA}" sibTransId="{83B46893-08E5-4FA9-B46A-5BF684E989EE}"/>
    <dgm:cxn modelId="{92B1E893-8F14-4D9D-977D-6164F9A4C330}" type="presOf" srcId="{D847D43A-2C2D-4378-BDDE-7DEA5DF06A6B}" destId="{1C7DD329-3579-4EBB-9112-BFF555590EB7}" srcOrd="0" destOrd="0" presId="urn:microsoft.com/office/officeart/2005/8/layout/radial3"/>
    <dgm:cxn modelId="{D19FD830-9580-4029-8A76-41C393E1BBB9}" type="presOf" srcId="{D2975BF3-149A-457A-8D26-ED6CF1448744}" destId="{06476A0C-CF2D-49A2-BD83-F054FDB80DBB}" srcOrd="0" destOrd="0" presId="urn:microsoft.com/office/officeart/2005/8/layout/radial3"/>
    <dgm:cxn modelId="{6A233096-776E-4578-BEF6-4BFD9DB388FB}" type="presParOf" srcId="{DBB9D185-21A3-4CFD-95E4-4F90215ACF75}" destId="{95D97079-6772-4984-BF9E-7522995848B2}" srcOrd="0" destOrd="0" presId="urn:microsoft.com/office/officeart/2005/8/layout/radial3"/>
    <dgm:cxn modelId="{BBB0EA4C-3AE0-4B83-B0A0-84991CD7232F}" type="presParOf" srcId="{95D97079-6772-4984-BF9E-7522995848B2}" destId="{97BFCB46-19F8-47E7-8DB0-389D130E0CEE}" srcOrd="0" destOrd="0" presId="urn:microsoft.com/office/officeart/2005/8/layout/radial3"/>
    <dgm:cxn modelId="{F74EA6A8-7B08-4A1E-BC74-423693F6D4C8}" type="presParOf" srcId="{95D97079-6772-4984-BF9E-7522995848B2}" destId="{06476A0C-CF2D-49A2-BD83-F054FDB80DBB}" srcOrd="1" destOrd="0" presId="urn:microsoft.com/office/officeart/2005/8/layout/radial3"/>
    <dgm:cxn modelId="{DA797EFC-EAE4-4DDA-8B55-40C5DAC2BE88}" type="presParOf" srcId="{95D97079-6772-4984-BF9E-7522995848B2}" destId="{9C81D71A-EB3B-4107-884B-BCF8EB80C26E}" srcOrd="2" destOrd="0" presId="urn:microsoft.com/office/officeart/2005/8/layout/radial3"/>
    <dgm:cxn modelId="{FDBFE8A1-D77E-49A0-B69F-DC0176D23E54}" type="presParOf" srcId="{95D97079-6772-4984-BF9E-7522995848B2}" destId="{F5DB3EAC-405B-4476-B89A-A98A46E44A2E}" srcOrd="3" destOrd="0" presId="urn:microsoft.com/office/officeart/2005/8/layout/radial3"/>
    <dgm:cxn modelId="{0F0D0EBC-16F8-4CF4-B61B-D20AA9EAA9DF}" type="presParOf" srcId="{95D97079-6772-4984-BF9E-7522995848B2}" destId="{1C7DD329-3579-4EBB-9112-BFF555590EB7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FFB981F-E93E-4BDA-A34E-DE4636A05D3D}" type="doc">
      <dgm:prSet loTypeId="urn:microsoft.com/office/officeart/2005/8/layout/process2" loCatId="process" qsTypeId="urn:microsoft.com/office/officeart/2005/8/quickstyle/simple2" qsCatId="simple" csTypeId="urn:microsoft.com/office/officeart/2005/8/colors/colorful1#4" csCatId="colorful" phldr="1"/>
      <dgm:spPr/>
    </dgm:pt>
    <dgm:pt modelId="{2ECAC81C-82A1-44EF-B4A9-E36F6F2B8E7D}">
      <dgm:prSet phldrT="[ข้อความ]" custT="1"/>
      <dgm:spPr>
        <a:xfrm>
          <a:off x="2175034" y="83069"/>
          <a:ext cx="2999131" cy="882763"/>
        </a:xfrm>
        <a:solidFill>
          <a:srgbClr val="DA1F28">
            <a:hueOff val="0"/>
            <a:satOff val="0"/>
            <a:lumOff val="0"/>
            <a:alpha val="16000"/>
          </a:srgbClr>
        </a:solidFill>
        <a:ln w="63500" cap="flat" cmpd="thickThin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3200" b="1" dirty="0">
              <a:solidFill>
                <a:srgbClr val="002060"/>
              </a:solidFill>
              <a:latin typeface="Angsana New" pitchFamily="18" charset="-34"/>
              <a:ea typeface="+mn-ea"/>
              <a:cs typeface="Angsana New" pitchFamily="18" charset="-34"/>
            </a:rPr>
            <a:t>เจ้าหน้าที่</a:t>
          </a:r>
        </a:p>
      </dgm:t>
    </dgm:pt>
    <dgm:pt modelId="{595A4A9F-9A27-4FB9-AFAF-41B2E15C1FC8}" type="parTrans" cxnId="{38FEA9C9-AC07-494A-8A6A-15516B4A0D41}">
      <dgm:prSet/>
      <dgm:spPr/>
      <dgm:t>
        <a:bodyPr/>
        <a:lstStyle/>
        <a:p>
          <a:endParaRPr lang="th-TH" sz="3200" b="1">
            <a:solidFill>
              <a:srgbClr val="002060"/>
            </a:solidFill>
            <a:latin typeface="Angsana New" pitchFamily="18" charset="-34"/>
            <a:cs typeface="Angsana New" pitchFamily="18" charset="-34"/>
          </a:endParaRPr>
        </a:p>
      </dgm:t>
    </dgm:pt>
    <dgm:pt modelId="{BECA2BC5-EA86-4847-A3BE-A295D8022DA0}" type="sibTrans" cxnId="{38FEA9C9-AC07-494A-8A6A-15516B4A0D41}">
      <dgm:prSet custT="1"/>
      <dgm:spPr>
        <a:xfrm rot="5400000">
          <a:off x="3463775" y="1003727"/>
          <a:ext cx="463943" cy="542556"/>
        </a:xfrm>
        <a:solidFill>
          <a:srgbClr val="DA1F28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th-TH" sz="3200" b="1" dirty="0">
            <a:solidFill>
              <a:srgbClr val="002060"/>
            </a:solidFill>
            <a:latin typeface="Angsana New" pitchFamily="18" charset="-34"/>
            <a:ea typeface="+mn-ea"/>
            <a:cs typeface="Angsana New" pitchFamily="18" charset="-34"/>
          </a:endParaRPr>
        </a:p>
      </dgm:t>
    </dgm:pt>
    <dgm:pt modelId="{A7323EF8-399D-48C8-B739-E95903849A36}">
      <dgm:prSet phldrT="[ข้อความ]" custT="1"/>
      <dgm:spPr>
        <a:xfrm>
          <a:off x="2217442" y="1584178"/>
          <a:ext cx="2999131" cy="890841"/>
        </a:xfrm>
        <a:solidFill>
          <a:srgbClr val="F7C4A7"/>
        </a:solidFill>
        <a:ln w="63500" cap="flat" cmpd="thickThin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3200" b="1" dirty="0">
              <a:solidFill>
                <a:srgbClr val="002060"/>
              </a:solidFill>
              <a:latin typeface="Angsana New" pitchFamily="18" charset="-34"/>
              <a:ea typeface="+mn-ea"/>
              <a:cs typeface="Angsana New" pitchFamily="18" charset="-34"/>
            </a:rPr>
            <a:t>หัวหน้าเจ้าหน้าที่</a:t>
          </a:r>
        </a:p>
      </dgm:t>
    </dgm:pt>
    <dgm:pt modelId="{83799E5F-1027-4201-B4BB-1F360AC0117B}" type="parTrans" cxnId="{C4D1178F-4469-46D4-854B-988297F9C225}">
      <dgm:prSet/>
      <dgm:spPr/>
      <dgm:t>
        <a:bodyPr/>
        <a:lstStyle/>
        <a:p>
          <a:endParaRPr lang="th-TH" sz="3200" b="1">
            <a:solidFill>
              <a:srgbClr val="002060"/>
            </a:solidFill>
            <a:latin typeface="Angsana New" pitchFamily="18" charset="-34"/>
            <a:cs typeface="Angsana New" pitchFamily="18" charset="-34"/>
          </a:endParaRPr>
        </a:p>
      </dgm:t>
    </dgm:pt>
    <dgm:pt modelId="{B84DBC9C-827C-4ACA-9ADF-606EAAA3E166}" type="sibTrans" cxnId="{C4D1178F-4469-46D4-854B-988297F9C225}">
      <dgm:prSet custT="1"/>
      <dgm:spPr>
        <a:xfrm rot="5400000">
          <a:off x="3560768" y="2420878"/>
          <a:ext cx="325721" cy="542556"/>
        </a:xfrm>
        <a:solidFill>
          <a:srgbClr val="EB641B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th-TH" sz="3200" b="1" dirty="0">
            <a:solidFill>
              <a:srgbClr val="002060"/>
            </a:solidFill>
            <a:latin typeface="Angsana New" pitchFamily="18" charset="-34"/>
            <a:ea typeface="+mn-ea"/>
            <a:cs typeface="Angsana New" pitchFamily="18" charset="-34"/>
          </a:endParaRPr>
        </a:p>
      </dgm:t>
    </dgm:pt>
    <dgm:pt modelId="{637C2AE0-D97E-4C27-ADFC-BE04B31D4A0A}">
      <dgm:prSet phldrT="[ข้อความ]" custT="1"/>
      <dgm:spPr>
        <a:xfrm>
          <a:off x="2232257" y="2909294"/>
          <a:ext cx="2999131" cy="1205681"/>
        </a:xfrm>
        <a:solidFill>
          <a:srgbClr val="474B78">
            <a:lumMod val="40000"/>
            <a:lumOff val="60000"/>
          </a:srgbClr>
        </a:solidFill>
        <a:ln w="63500" cap="flat" cmpd="thickThin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3200" b="1" dirty="0">
              <a:solidFill>
                <a:srgbClr val="002060"/>
              </a:solidFill>
              <a:latin typeface="Angsana New" pitchFamily="18" charset="-34"/>
              <a:ea typeface="+mn-ea"/>
              <a:cs typeface="Angsana New" pitchFamily="18" charset="-34"/>
            </a:rPr>
            <a:t>หัวหน้าหน่วยงานของรัฐ</a:t>
          </a:r>
        </a:p>
      </dgm:t>
    </dgm:pt>
    <dgm:pt modelId="{36DA1AC5-5657-4505-8B07-1691B023E04F}" type="parTrans" cxnId="{C60EF540-16D8-403B-B86F-5FD233D8BF94}">
      <dgm:prSet/>
      <dgm:spPr/>
      <dgm:t>
        <a:bodyPr/>
        <a:lstStyle/>
        <a:p>
          <a:endParaRPr lang="th-TH" sz="3200" b="1">
            <a:solidFill>
              <a:srgbClr val="002060"/>
            </a:solidFill>
            <a:latin typeface="Angsana New" pitchFamily="18" charset="-34"/>
            <a:cs typeface="Angsana New" pitchFamily="18" charset="-34"/>
          </a:endParaRPr>
        </a:p>
      </dgm:t>
    </dgm:pt>
    <dgm:pt modelId="{DF5703C6-C94D-4E38-AC63-A0422A87A458}" type="sibTrans" cxnId="{C60EF540-16D8-403B-B86F-5FD233D8BF94}">
      <dgm:prSet/>
      <dgm:spPr/>
      <dgm:t>
        <a:bodyPr/>
        <a:lstStyle/>
        <a:p>
          <a:endParaRPr lang="th-TH" sz="3200" b="1">
            <a:solidFill>
              <a:srgbClr val="002060"/>
            </a:solidFill>
            <a:latin typeface="Angsana New" pitchFamily="18" charset="-34"/>
            <a:cs typeface="Angsana New" pitchFamily="18" charset="-34"/>
          </a:endParaRPr>
        </a:p>
      </dgm:t>
    </dgm:pt>
    <dgm:pt modelId="{9BF6D98F-FCBE-4454-B21B-78E1DFC8F3A0}" type="pres">
      <dgm:prSet presAssocID="{2FFB981F-E93E-4BDA-A34E-DE4636A05D3D}" presName="linearFlow" presStyleCnt="0">
        <dgm:presLayoutVars>
          <dgm:resizeHandles val="exact"/>
        </dgm:presLayoutVars>
      </dgm:prSet>
      <dgm:spPr/>
    </dgm:pt>
    <dgm:pt modelId="{D6351BBC-93EF-4B76-8F7B-33EA41E7085D}" type="pres">
      <dgm:prSet presAssocID="{2ECAC81C-82A1-44EF-B4A9-E36F6F2B8E7D}" presName="node" presStyleLbl="node1" presStyleIdx="0" presStyleCnt="3" custScaleY="73217" custLinFactNeighborX="-5785" custLinFactNeighborY="1376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h-TH"/>
        </a:p>
      </dgm:t>
    </dgm:pt>
    <dgm:pt modelId="{2E09ECB8-560A-48B4-B581-E1EB06249C22}" type="pres">
      <dgm:prSet presAssocID="{BECA2BC5-EA86-4847-A3BE-A295D8022DA0}" presName="sibTrans" presStyleLbl="sibTrans2D1" presStyleIdx="0" presStyleCnt="2" custAng="96833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th-TH"/>
        </a:p>
      </dgm:t>
    </dgm:pt>
    <dgm:pt modelId="{8C89DDDD-777D-4626-8320-57280FBF2F83}" type="pres">
      <dgm:prSet presAssocID="{BECA2BC5-EA86-4847-A3BE-A295D8022DA0}" presName="connectorText" presStyleLbl="sibTrans2D1" presStyleIdx="0" presStyleCnt="2"/>
      <dgm:spPr/>
      <dgm:t>
        <a:bodyPr/>
        <a:lstStyle/>
        <a:p>
          <a:endParaRPr lang="th-TH"/>
        </a:p>
      </dgm:t>
    </dgm:pt>
    <dgm:pt modelId="{ED0CE281-B6CD-4D1D-A82E-A7C6801C6843}" type="pres">
      <dgm:prSet presAssocID="{A7323EF8-399D-48C8-B739-E95903849A36}" presName="node" presStyleLbl="node1" presStyleIdx="1" presStyleCnt="3" custScaleY="73887" custLinFactNeighborX="-4371" custLinFactNeighborY="1633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h-TH"/>
        </a:p>
      </dgm:t>
    </dgm:pt>
    <dgm:pt modelId="{FD775177-F14C-4889-AA47-8159EAF5480C}" type="pres">
      <dgm:prSet presAssocID="{B84DBC9C-827C-4ACA-9ADF-606EAAA3E166}" presName="sibTrans" presStyleLbl="sibTrans2D1" presStyleIdx="1" presStyleCnt="2" custAng="3435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th-TH"/>
        </a:p>
      </dgm:t>
    </dgm:pt>
    <dgm:pt modelId="{AF982563-CE24-4F68-8157-7EC179565481}" type="pres">
      <dgm:prSet presAssocID="{B84DBC9C-827C-4ACA-9ADF-606EAAA3E166}" presName="connectorText" presStyleLbl="sibTrans2D1" presStyleIdx="1" presStyleCnt="2"/>
      <dgm:spPr/>
      <dgm:t>
        <a:bodyPr/>
        <a:lstStyle/>
        <a:p>
          <a:endParaRPr lang="th-TH"/>
        </a:p>
      </dgm:t>
    </dgm:pt>
    <dgm:pt modelId="{AAD7548D-8FE7-4987-BA5F-72DAB0C8D371}" type="pres">
      <dgm:prSet presAssocID="{637C2AE0-D97E-4C27-ADFC-BE04B31D4A0A}" presName="node" presStyleLbl="node1" presStyleIdx="2" presStyleCnt="3" custLinFactNeighborX="-3877" custLinFactNeighborY="-1162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h-TH"/>
        </a:p>
      </dgm:t>
    </dgm:pt>
  </dgm:ptLst>
  <dgm:cxnLst>
    <dgm:cxn modelId="{38FEA9C9-AC07-494A-8A6A-15516B4A0D41}" srcId="{2FFB981F-E93E-4BDA-A34E-DE4636A05D3D}" destId="{2ECAC81C-82A1-44EF-B4A9-E36F6F2B8E7D}" srcOrd="0" destOrd="0" parTransId="{595A4A9F-9A27-4FB9-AFAF-41B2E15C1FC8}" sibTransId="{BECA2BC5-EA86-4847-A3BE-A295D8022DA0}"/>
    <dgm:cxn modelId="{683BF742-9A92-438F-ADB3-1851616EAB10}" type="presOf" srcId="{637C2AE0-D97E-4C27-ADFC-BE04B31D4A0A}" destId="{AAD7548D-8FE7-4987-BA5F-72DAB0C8D371}" srcOrd="0" destOrd="0" presId="urn:microsoft.com/office/officeart/2005/8/layout/process2"/>
    <dgm:cxn modelId="{C4D1178F-4469-46D4-854B-988297F9C225}" srcId="{2FFB981F-E93E-4BDA-A34E-DE4636A05D3D}" destId="{A7323EF8-399D-48C8-B739-E95903849A36}" srcOrd="1" destOrd="0" parTransId="{83799E5F-1027-4201-B4BB-1F360AC0117B}" sibTransId="{B84DBC9C-827C-4ACA-9ADF-606EAAA3E166}"/>
    <dgm:cxn modelId="{2DA0CBB5-DE4E-4621-B563-C6760554CC48}" type="presOf" srcId="{A7323EF8-399D-48C8-B739-E95903849A36}" destId="{ED0CE281-B6CD-4D1D-A82E-A7C6801C6843}" srcOrd="0" destOrd="0" presId="urn:microsoft.com/office/officeart/2005/8/layout/process2"/>
    <dgm:cxn modelId="{169F03FA-4251-4D3F-B019-1C2B6D02F51F}" type="presOf" srcId="{BECA2BC5-EA86-4847-A3BE-A295D8022DA0}" destId="{8C89DDDD-777D-4626-8320-57280FBF2F83}" srcOrd="1" destOrd="0" presId="urn:microsoft.com/office/officeart/2005/8/layout/process2"/>
    <dgm:cxn modelId="{BEA74F82-4029-499B-BDFD-BB906A155BB5}" type="presOf" srcId="{2FFB981F-E93E-4BDA-A34E-DE4636A05D3D}" destId="{9BF6D98F-FCBE-4454-B21B-78E1DFC8F3A0}" srcOrd="0" destOrd="0" presId="urn:microsoft.com/office/officeart/2005/8/layout/process2"/>
    <dgm:cxn modelId="{1486CE67-EC1F-4AD8-AA40-B10AD72CE3A4}" type="presOf" srcId="{BECA2BC5-EA86-4847-A3BE-A295D8022DA0}" destId="{2E09ECB8-560A-48B4-B581-E1EB06249C22}" srcOrd="0" destOrd="0" presId="urn:microsoft.com/office/officeart/2005/8/layout/process2"/>
    <dgm:cxn modelId="{C60EF540-16D8-403B-B86F-5FD233D8BF94}" srcId="{2FFB981F-E93E-4BDA-A34E-DE4636A05D3D}" destId="{637C2AE0-D97E-4C27-ADFC-BE04B31D4A0A}" srcOrd="2" destOrd="0" parTransId="{36DA1AC5-5657-4505-8B07-1691B023E04F}" sibTransId="{DF5703C6-C94D-4E38-AC63-A0422A87A458}"/>
    <dgm:cxn modelId="{639DC39E-A707-4597-9353-7C645274C17A}" type="presOf" srcId="{B84DBC9C-827C-4ACA-9ADF-606EAAA3E166}" destId="{FD775177-F14C-4889-AA47-8159EAF5480C}" srcOrd="0" destOrd="0" presId="urn:microsoft.com/office/officeart/2005/8/layout/process2"/>
    <dgm:cxn modelId="{A1E1F7B9-2ABD-41AC-A5D6-D8C4C98D0D9D}" type="presOf" srcId="{2ECAC81C-82A1-44EF-B4A9-E36F6F2B8E7D}" destId="{D6351BBC-93EF-4B76-8F7B-33EA41E7085D}" srcOrd="0" destOrd="0" presId="urn:microsoft.com/office/officeart/2005/8/layout/process2"/>
    <dgm:cxn modelId="{790A4648-6FFA-4C50-A0E2-4041DFC92CDA}" type="presOf" srcId="{B84DBC9C-827C-4ACA-9ADF-606EAAA3E166}" destId="{AF982563-CE24-4F68-8157-7EC179565481}" srcOrd="1" destOrd="0" presId="urn:microsoft.com/office/officeart/2005/8/layout/process2"/>
    <dgm:cxn modelId="{18ED10F2-1B12-42E9-A635-331A2D0A66D8}" type="presParOf" srcId="{9BF6D98F-FCBE-4454-B21B-78E1DFC8F3A0}" destId="{D6351BBC-93EF-4B76-8F7B-33EA41E7085D}" srcOrd="0" destOrd="0" presId="urn:microsoft.com/office/officeart/2005/8/layout/process2"/>
    <dgm:cxn modelId="{A442310D-C262-4EB1-94C5-6CAEFD743185}" type="presParOf" srcId="{9BF6D98F-FCBE-4454-B21B-78E1DFC8F3A0}" destId="{2E09ECB8-560A-48B4-B581-E1EB06249C22}" srcOrd="1" destOrd="0" presId="urn:microsoft.com/office/officeart/2005/8/layout/process2"/>
    <dgm:cxn modelId="{99F62257-0772-4E0E-BE2A-4F7FD8BFD66E}" type="presParOf" srcId="{2E09ECB8-560A-48B4-B581-E1EB06249C22}" destId="{8C89DDDD-777D-4626-8320-57280FBF2F83}" srcOrd="0" destOrd="0" presId="urn:microsoft.com/office/officeart/2005/8/layout/process2"/>
    <dgm:cxn modelId="{B5C1AB2E-D243-4E09-8C7C-FA6C82FFDB7C}" type="presParOf" srcId="{9BF6D98F-FCBE-4454-B21B-78E1DFC8F3A0}" destId="{ED0CE281-B6CD-4D1D-A82E-A7C6801C6843}" srcOrd="2" destOrd="0" presId="urn:microsoft.com/office/officeart/2005/8/layout/process2"/>
    <dgm:cxn modelId="{4D093C4E-C627-46C2-9798-870772842FEB}" type="presParOf" srcId="{9BF6D98F-FCBE-4454-B21B-78E1DFC8F3A0}" destId="{FD775177-F14C-4889-AA47-8159EAF5480C}" srcOrd="3" destOrd="0" presId="urn:microsoft.com/office/officeart/2005/8/layout/process2"/>
    <dgm:cxn modelId="{73FB6D08-747C-4DA7-883F-05F3A8F6E9BC}" type="presParOf" srcId="{FD775177-F14C-4889-AA47-8159EAF5480C}" destId="{AF982563-CE24-4F68-8157-7EC179565481}" srcOrd="0" destOrd="0" presId="urn:microsoft.com/office/officeart/2005/8/layout/process2"/>
    <dgm:cxn modelId="{BE75F4D7-C6D9-47BF-863C-2A22365F4223}" type="presParOf" srcId="{9BF6D98F-FCBE-4454-B21B-78E1DFC8F3A0}" destId="{AAD7548D-8FE7-4987-BA5F-72DAB0C8D371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FFA42E02-3806-4961-BF39-1234540032A9}" type="doc">
      <dgm:prSet loTypeId="urn:microsoft.com/office/officeart/2005/8/layout/vList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76A94917-7FEF-41CC-8867-A1CEEE290008}">
      <dgm:prSet phldrT="[Text]" custT="1"/>
      <dgm:spPr>
        <a:xfrm>
          <a:off x="388843" y="19795"/>
          <a:ext cx="5443804" cy="974160"/>
        </a:xfrm>
      </dgm:spPr>
      <dgm:t>
        <a:bodyPr/>
        <a:lstStyle/>
        <a:p>
          <a:r>
            <a:rPr lang="th-TH" sz="2600" b="1" dirty="0">
              <a:latin typeface="Angsana New" pitchFamily="18" charset="-34"/>
              <a:ea typeface="+mn-ea"/>
              <a:cs typeface="Angsana New" pitchFamily="18" charset="-34"/>
            </a:rPr>
            <a:t>- วิธีตลาดอิเล็กทรอนิกส์ </a:t>
          </a:r>
          <a:br>
            <a:rPr lang="th-TH" sz="2600" b="1" dirty="0">
              <a:latin typeface="Angsana New" pitchFamily="18" charset="-34"/>
              <a:ea typeface="+mn-ea"/>
              <a:cs typeface="Angsana New" pitchFamily="18" charset="-34"/>
            </a:rPr>
          </a:br>
          <a:r>
            <a:rPr lang="th-TH" sz="2600" b="1" dirty="0">
              <a:latin typeface="Angsana New" pitchFamily="18" charset="-34"/>
              <a:ea typeface="+mn-ea"/>
              <a:cs typeface="Angsana New" pitchFamily="18" charset="-34"/>
            </a:rPr>
            <a:t>(</a:t>
          </a:r>
          <a:r>
            <a:rPr lang="en-US" sz="2600" b="1" dirty="0">
              <a:latin typeface="Angsana New" pitchFamily="18" charset="-34"/>
              <a:ea typeface="+mn-ea"/>
              <a:cs typeface="Angsana New" pitchFamily="18" charset="-34"/>
            </a:rPr>
            <a:t>e-market)</a:t>
          </a:r>
          <a:endParaRPr lang="th-TH" sz="2600" b="1" dirty="0">
            <a:latin typeface="Angsana New" pitchFamily="18" charset="-34"/>
            <a:ea typeface="+mn-ea"/>
            <a:cs typeface="Angsana New" pitchFamily="18" charset="-34"/>
          </a:endParaRPr>
        </a:p>
      </dgm:t>
    </dgm:pt>
    <dgm:pt modelId="{9EDE54C0-56F9-4D6F-9041-0BF691CA6936}" type="parTrans" cxnId="{42DAAA48-9EFB-4194-957B-235DFD7B762B}">
      <dgm:prSet/>
      <dgm:spPr/>
      <dgm:t>
        <a:bodyPr/>
        <a:lstStyle/>
        <a:p>
          <a:endParaRPr lang="th-TH" sz="2600" b="1">
            <a:latin typeface="Angsana New" pitchFamily="18" charset="-34"/>
            <a:cs typeface="Angsana New" pitchFamily="18" charset="-34"/>
          </a:endParaRPr>
        </a:p>
      </dgm:t>
    </dgm:pt>
    <dgm:pt modelId="{1CA33019-BBBF-4E48-BA4A-9E708149D516}" type="sibTrans" cxnId="{42DAAA48-9EFB-4194-957B-235DFD7B762B}">
      <dgm:prSet/>
      <dgm:spPr/>
      <dgm:t>
        <a:bodyPr/>
        <a:lstStyle/>
        <a:p>
          <a:endParaRPr lang="th-TH" sz="2600" b="1">
            <a:latin typeface="Angsana New" pitchFamily="18" charset="-34"/>
            <a:cs typeface="Angsana New" pitchFamily="18" charset="-34"/>
          </a:endParaRPr>
        </a:p>
      </dgm:t>
    </dgm:pt>
    <dgm:pt modelId="{CE72F6E5-0AE4-4848-8233-50BF46AC84BE}">
      <dgm:prSet phldrT="[Text]" custT="1"/>
      <dgm:spPr>
        <a:xfrm>
          <a:off x="388843" y="1516675"/>
          <a:ext cx="5443804" cy="974160"/>
        </a:xfrm>
      </dgm:spPr>
      <dgm:t>
        <a:bodyPr/>
        <a:lstStyle/>
        <a:p>
          <a:r>
            <a:rPr lang="th-TH" sz="2600" b="1" dirty="0">
              <a:latin typeface="Angsana New" pitchFamily="18" charset="-34"/>
              <a:ea typeface="+mn-ea"/>
              <a:cs typeface="Angsana New" pitchFamily="18" charset="-34"/>
            </a:rPr>
            <a:t>- วิธีประกวดราคา</a:t>
          </a:r>
          <a:r>
            <a:rPr lang="th-TH" sz="2600" b="1" dirty="0" err="1">
              <a:latin typeface="Angsana New" pitchFamily="18" charset="-34"/>
              <a:ea typeface="+mn-ea"/>
              <a:cs typeface="Angsana New" pitchFamily="18" charset="-34"/>
            </a:rPr>
            <a:t>อิเล็ก</a:t>
          </a:r>
          <a:r>
            <a:rPr lang="th-TH" sz="2600" b="1">
              <a:latin typeface="Angsana New" pitchFamily="18" charset="-34"/>
              <a:ea typeface="+mn-ea"/>
              <a:cs typeface="Angsana New" pitchFamily="18" charset="-34"/>
            </a:rPr>
            <a:t>- ทรอ</a:t>
          </a:r>
          <a:r>
            <a:rPr lang="th-TH" sz="2600" b="1" dirty="0">
              <a:latin typeface="Angsana New" pitchFamily="18" charset="-34"/>
              <a:ea typeface="+mn-ea"/>
              <a:cs typeface="Angsana New" pitchFamily="18" charset="-34"/>
            </a:rPr>
            <a:t>นิกส์ (</a:t>
          </a:r>
          <a:r>
            <a:rPr lang="en-US" sz="2600" b="1" dirty="0">
              <a:latin typeface="Angsana New" pitchFamily="18" charset="-34"/>
              <a:ea typeface="+mn-ea"/>
              <a:cs typeface="Angsana New" pitchFamily="18" charset="-34"/>
            </a:rPr>
            <a:t>e-bidding)</a:t>
          </a:r>
          <a:endParaRPr lang="th-TH" sz="2600" b="1" dirty="0">
            <a:latin typeface="Angsana New" pitchFamily="18" charset="-34"/>
            <a:ea typeface="+mn-ea"/>
            <a:cs typeface="Angsana New" pitchFamily="18" charset="-34"/>
          </a:endParaRPr>
        </a:p>
      </dgm:t>
    </dgm:pt>
    <dgm:pt modelId="{A3048213-EA76-41E8-A293-FB4B92F62873}" type="parTrans" cxnId="{618F2C9D-CA9F-4FF4-9460-DB29AA123BD2}">
      <dgm:prSet/>
      <dgm:spPr/>
      <dgm:t>
        <a:bodyPr/>
        <a:lstStyle/>
        <a:p>
          <a:endParaRPr lang="th-TH" sz="2600" b="1">
            <a:latin typeface="Angsana New" pitchFamily="18" charset="-34"/>
            <a:cs typeface="Angsana New" pitchFamily="18" charset="-34"/>
          </a:endParaRPr>
        </a:p>
      </dgm:t>
    </dgm:pt>
    <dgm:pt modelId="{0E4D4C01-95E9-47D4-868A-4A6D2C60565C}" type="sibTrans" cxnId="{618F2C9D-CA9F-4FF4-9460-DB29AA123BD2}">
      <dgm:prSet/>
      <dgm:spPr/>
      <dgm:t>
        <a:bodyPr/>
        <a:lstStyle/>
        <a:p>
          <a:endParaRPr lang="th-TH" sz="2600" b="1">
            <a:latin typeface="Angsana New" pitchFamily="18" charset="-34"/>
            <a:cs typeface="Angsana New" pitchFamily="18" charset="-34"/>
          </a:endParaRPr>
        </a:p>
      </dgm:t>
    </dgm:pt>
    <dgm:pt modelId="{41C49820-64E4-454E-8764-2997C4EDF7BA}">
      <dgm:prSet phldrT="[Text]" custT="1"/>
      <dgm:spPr>
        <a:xfrm>
          <a:off x="388843" y="3013555"/>
          <a:ext cx="5443804" cy="974160"/>
        </a:xfrm>
      </dgm:spPr>
      <dgm:t>
        <a:bodyPr/>
        <a:lstStyle/>
        <a:p>
          <a:pPr algn="l"/>
          <a:r>
            <a:rPr lang="th-TH" sz="2800" b="1" dirty="0">
              <a:latin typeface="Angsana New" pitchFamily="18" charset="-34"/>
              <a:ea typeface="+mn-ea"/>
              <a:cs typeface="Angsana New" pitchFamily="18" charset="-34"/>
            </a:rPr>
            <a:t>- วิธีสอบราคา</a:t>
          </a:r>
        </a:p>
      </dgm:t>
    </dgm:pt>
    <dgm:pt modelId="{CDC85DDE-EE30-43BD-8863-B465C413C990}" type="parTrans" cxnId="{26F98B65-E8F8-44A0-95CB-8C5F4CC733C8}">
      <dgm:prSet/>
      <dgm:spPr/>
      <dgm:t>
        <a:bodyPr/>
        <a:lstStyle/>
        <a:p>
          <a:endParaRPr lang="th-TH" sz="2600" b="1">
            <a:latin typeface="Angsana New" pitchFamily="18" charset="-34"/>
            <a:cs typeface="Angsana New" pitchFamily="18" charset="-34"/>
          </a:endParaRPr>
        </a:p>
      </dgm:t>
    </dgm:pt>
    <dgm:pt modelId="{0162A702-3C4E-4755-AE44-78410A59A67D}" type="sibTrans" cxnId="{26F98B65-E8F8-44A0-95CB-8C5F4CC733C8}">
      <dgm:prSet/>
      <dgm:spPr/>
      <dgm:t>
        <a:bodyPr/>
        <a:lstStyle/>
        <a:p>
          <a:endParaRPr lang="th-TH" sz="2600" b="1">
            <a:latin typeface="Angsana New" pitchFamily="18" charset="-34"/>
            <a:cs typeface="Angsana New" pitchFamily="18" charset="-34"/>
          </a:endParaRPr>
        </a:p>
      </dgm:t>
    </dgm:pt>
    <dgm:pt modelId="{D8C17B0C-7737-4FBB-BC99-A2652998A28B}" type="pres">
      <dgm:prSet presAssocID="{FFA42E02-3806-4961-BF39-1234540032A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66B7996C-66D8-41A8-8C6A-21815E7E2BF4}" type="pres">
      <dgm:prSet presAssocID="{76A94917-7FEF-41CC-8867-A1CEEE290008}" presName="composite" presStyleCnt="0"/>
      <dgm:spPr/>
    </dgm:pt>
    <dgm:pt modelId="{BA3449FA-4E26-4AE1-8671-74056F750EFC}" type="pres">
      <dgm:prSet presAssocID="{76A94917-7FEF-41CC-8867-A1CEEE290008}" presName="imgShp" presStyleLbl="fgImgPlace1" presStyleIdx="0" presStyleCnt="3" custScaleX="62798" custScaleY="100518" custLinFactNeighborX="4957" custLinFactNeighborY="-263"/>
      <dgm:spPr/>
    </dgm:pt>
    <dgm:pt modelId="{46BE9FD9-87E8-48EF-8C91-9B7D3609B34A}" type="pres">
      <dgm:prSet presAssocID="{76A94917-7FEF-41CC-8867-A1CEEE290008}" presName="txShp" presStyleLbl="node1" presStyleIdx="0" presStyleCnt="3" custScaleX="124634" custLinFactNeighborX="3932" custLinFactNeighborY="594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ED82685-5C9E-4387-B755-9C9AAD77C1BD}" type="pres">
      <dgm:prSet presAssocID="{1CA33019-BBBF-4E48-BA4A-9E708149D516}" presName="spacing" presStyleCnt="0"/>
      <dgm:spPr/>
    </dgm:pt>
    <dgm:pt modelId="{BE395D25-6142-490F-BCB4-65246E08DF14}" type="pres">
      <dgm:prSet presAssocID="{CE72F6E5-0AE4-4848-8233-50BF46AC84BE}" presName="composite" presStyleCnt="0"/>
      <dgm:spPr/>
    </dgm:pt>
    <dgm:pt modelId="{E6F87F3F-61C1-4BD7-9B47-91E0E56A74EF}" type="pres">
      <dgm:prSet presAssocID="{CE72F6E5-0AE4-4848-8233-50BF46AC84BE}" presName="imgShp" presStyleLbl="fgImgPlace1" presStyleIdx="1" presStyleCnt="3" custScaleX="72607" custLinFactNeighborX="9733" custLinFactNeighborY="-26303"/>
      <dgm:spPr/>
    </dgm:pt>
    <dgm:pt modelId="{F56D3A60-0516-4787-9D56-2E72D43A2B74}" type="pres">
      <dgm:prSet presAssocID="{CE72F6E5-0AE4-4848-8233-50BF46AC84BE}" presName="txShp" presStyleLbl="node1" presStyleIdx="1" presStyleCnt="3" custScaleX="124983" custLinFactNeighborX="3932" custLinFactNeighborY="-1691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14719F9-E61D-4759-8FAC-AB670D9397C4}" type="pres">
      <dgm:prSet presAssocID="{0E4D4C01-95E9-47D4-868A-4A6D2C60565C}" presName="spacing" presStyleCnt="0"/>
      <dgm:spPr/>
    </dgm:pt>
    <dgm:pt modelId="{C99330F5-6E03-4972-A64A-C2CAEC693A23}" type="pres">
      <dgm:prSet presAssocID="{41C49820-64E4-454E-8764-2997C4EDF7BA}" presName="composite" presStyleCnt="0"/>
      <dgm:spPr/>
    </dgm:pt>
    <dgm:pt modelId="{F79FBA3E-195C-482B-900E-10ADEDB81A32}" type="pres">
      <dgm:prSet presAssocID="{41C49820-64E4-454E-8764-2997C4EDF7BA}" presName="imgShp" presStyleLbl="fgImgPlace1" presStyleIdx="2" presStyleCnt="3" custScaleX="59856" custLinFactNeighborX="11669" custLinFactNeighborY="-42046"/>
      <dgm:spPr/>
    </dgm:pt>
    <dgm:pt modelId="{0847D99B-8004-4EE5-A771-D4C029BCAC6E}" type="pres">
      <dgm:prSet presAssocID="{41C49820-64E4-454E-8764-2997C4EDF7BA}" presName="txShp" presStyleLbl="node1" presStyleIdx="2" presStyleCnt="3" custScaleX="121770" custLinFactNeighborX="5607" custLinFactNeighborY="-4308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2799C1D7-3F54-48CA-8526-FD031D3642BB}" type="presOf" srcId="{76A94917-7FEF-41CC-8867-A1CEEE290008}" destId="{46BE9FD9-87E8-48EF-8C91-9B7D3609B34A}" srcOrd="0" destOrd="0" presId="urn:microsoft.com/office/officeart/2005/8/layout/vList3"/>
    <dgm:cxn modelId="{3C6BE2A6-321C-4920-AB65-535990674C9A}" type="presOf" srcId="{FFA42E02-3806-4961-BF39-1234540032A9}" destId="{D8C17B0C-7737-4FBB-BC99-A2652998A28B}" srcOrd="0" destOrd="0" presId="urn:microsoft.com/office/officeart/2005/8/layout/vList3"/>
    <dgm:cxn modelId="{064ECF06-A725-4DF3-88F7-186714910F91}" type="presOf" srcId="{CE72F6E5-0AE4-4848-8233-50BF46AC84BE}" destId="{F56D3A60-0516-4787-9D56-2E72D43A2B74}" srcOrd="0" destOrd="0" presId="urn:microsoft.com/office/officeart/2005/8/layout/vList3"/>
    <dgm:cxn modelId="{A6A01EB2-0B6D-432A-AB62-968C853996EE}" type="presOf" srcId="{41C49820-64E4-454E-8764-2997C4EDF7BA}" destId="{0847D99B-8004-4EE5-A771-D4C029BCAC6E}" srcOrd="0" destOrd="0" presId="urn:microsoft.com/office/officeart/2005/8/layout/vList3"/>
    <dgm:cxn modelId="{42DAAA48-9EFB-4194-957B-235DFD7B762B}" srcId="{FFA42E02-3806-4961-BF39-1234540032A9}" destId="{76A94917-7FEF-41CC-8867-A1CEEE290008}" srcOrd="0" destOrd="0" parTransId="{9EDE54C0-56F9-4D6F-9041-0BF691CA6936}" sibTransId="{1CA33019-BBBF-4E48-BA4A-9E708149D516}"/>
    <dgm:cxn modelId="{618F2C9D-CA9F-4FF4-9460-DB29AA123BD2}" srcId="{FFA42E02-3806-4961-BF39-1234540032A9}" destId="{CE72F6E5-0AE4-4848-8233-50BF46AC84BE}" srcOrd="1" destOrd="0" parTransId="{A3048213-EA76-41E8-A293-FB4B92F62873}" sibTransId="{0E4D4C01-95E9-47D4-868A-4A6D2C60565C}"/>
    <dgm:cxn modelId="{26F98B65-E8F8-44A0-95CB-8C5F4CC733C8}" srcId="{FFA42E02-3806-4961-BF39-1234540032A9}" destId="{41C49820-64E4-454E-8764-2997C4EDF7BA}" srcOrd="2" destOrd="0" parTransId="{CDC85DDE-EE30-43BD-8863-B465C413C990}" sibTransId="{0162A702-3C4E-4755-AE44-78410A59A67D}"/>
    <dgm:cxn modelId="{7DC4B1B3-9ED0-41C9-9AD9-041E5583D8AA}" type="presParOf" srcId="{D8C17B0C-7737-4FBB-BC99-A2652998A28B}" destId="{66B7996C-66D8-41A8-8C6A-21815E7E2BF4}" srcOrd="0" destOrd="0" presId="urn:microsoft.com/office/officeart/2005/8/layout/vList3"/>
    <dgm:cxn modelId="{57D17BBF-D0B1-4FAF-B6AA-E451810D365F}" type="presParOf" srcId="{66B7996C-66D8-41A8-8C6A-21815E7E2BF4}" destId="{BA3449FA-4E26-4AE1-8671-74056F750EFC}" srcOrd="0" destOrd="0" presId="urn:microsoft.com/office/officeart/2005/8/layout/vList3"/>
    <dgm:cxn modelId="{D59F8010-B890-4B79-A116-6E0F0E594126}" type="presParOf" srcId="{66B7996C-66D8-41A8-8C6A-21815E7E2BF4}" destId="{46BE9FD9-87E8-48EF-8C91-9B7D3609B34A}" srcOrd="1" destOrd="0" presId="urn:microsoft.com/office/officeart/2005/8/layout/vList3"/>
    <dgm:cxn modelId="{3E30490F-88D4-4964-9CC5-7392AF9E0860}" type="presParOf" srcId="{D8C17B0C-7737-4FBB-BC99-A2652998A28B}" destId="{2ED82685-5C9E-4387-B755-9C9AAD77C1BD}" srcOrd="1" destOrd="0" presId="urn:microsoft.com/office/officeart/2005/8/layout/vList3"/>
    <dgm:cxn modelId="{18820E14-2C97-444E-AE79-5740302BB106}" type="presParOf" srcId="{D8C17B0C-7737-4FBB-BC99-A2652998A28B}" destId="{BE395D25-6142-490F-BCB4-65246E08DF14}" srcOrd="2" destOrd="0" presId="urn:microsoft.com/office/officeart/2005/8/layout/vList3"/>
    <dgm:cxn modelId="{3B3C16C5-B998-47AB-A3D0-8F76A48CA41B}" type="presParOf" srcId="{BE395D25-6142-490F-BCB4-65246E08DF14}" destId="{E6F87F3F-61C1-4BD7-9B47-91E0E56A74EF}" srcOrd="0" destOrd="0" presId="urn:microsoft.com/office/officeart/2005/8/layout/vList3"/>
    <dgm:cxn modelId="{C138AB95-95C9-4E7D-BD4C-DEAB7C4D2B55}" type="presParOf" srcId="{BE395D25-6142-490F-BCB4-65246E08DF14}" destId="{F56D3A60-0516-4787-9D56-2E72D43A2B74}" srcOrd="1" destOrd="0" presId="urn:microsoft.com/office/officeart/2005/8/layout/vList3"/>
    <dgm:cxn modelId="{339AF7A5-882E-45E3-A95B-6AEA356D480B}" type="presParOf" srcId="{D8C17B0C-7737-4FBB-BC99-A2652998A28B}" destId="{D14719F9-E61D-4759-8FAC-AB670D9397C4}" srcOrd="3" destOrd="0" presId="urn:microsoft.com/office/officeart/2005/8/layout/vList3"/>
    <dgm:cxn modelId="{05AC05D6-ADEF-4A70-802C-7D26074D44E4}" type="presParOf" srcId="{D8C17B0C-7737-4FBB-BC99-A2652998A28B}" destId="{C99330F5-6E03-4972-A64A-C2CAEC693A23}" srcOrd="4" destOrd="0" presId="urn:microsoft.com/office/officeart/2005/8/layout/vList3"/>
    <dgm:cxn modelId="{5A25D0FE-4BE6-4104-B27D-2602D8445DB7}" type="presParOf" srcId="{C99330F5-6E03-4972-A64A-C2CAEC693A23}" destId="{F79FBA3E-195C-482B-900E-10ADEDB81A32}" srcOrd="0" destOrd="0" presId="urn:microsoft.com/office/officeart/2005/8/layout/vList3"/>
    <dgm:cxn modelId="{BFDC1104-A984-4215-873C-1EF9CFDE656C}" type="presParOf" srcId="{C99330F5-6E03-4972-A64A-C2CAEC693A23}" destId="{0847D99B-8004-4EE5-A771-D4C029BCAC6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983A63E6-8EAF-4877-9298-6D4833FD6659}" type="doc">
      <dgm:prSet loTypeId="urn:microsoft.com/office/officeart/2009/layout/CircleArrowProcess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th-TH"/>
        </a:p>
      </dgm:t>
    </dgm:pt>
    <dgm:pt modelId="{6B125282-ADF9-48A2-9950-0D5BBBB5A5C9}">
      <dgm:prSet phldrT="[Text]" custT="1"/>
      <dgm:spPr/>
      <dgm:t>
        <a:bodyPr/>
        <a:lstStyle/>
        <a:p>
          <a:r>
            <a:rPr lang="th-TH" sz="2800" b="1" dirty="0">
              <a:solidFill>
                <a:srgbClr val="3D34F6"/>
              </a:solidFill>
              <a:latin typeface="Angsana New" pitchFamily="18" charset="-34"/>
              <a:cs typeface="Angsana New" pitchFamily="18" charset="-34"/>
            </a:rPr>
            <a:t>วิธีประกาศเชิญชวนทั่วไป</a:t>
          </a:r>
        </a:p>
      </dgm:t>
    </dgm:pt>
    <dgm:pt modelId="{3EA76524-D003-44DE-B146-3DDF523387D7}" type="parTrans" cxnId="{E24B6A14-27DE-4E83-8301-90A733526EA0}">
      <dgm:prSet/>
      <dgm:spPr/>
      <dgm:t>
        <a:bodyPr/>
        <a:lstStyle/>
        <a:p>
          <a:endParaRPr lang="th-TH" sz="2800" b="1">
            <a:solidFill>
              <a:srgbClr val="3D34F6"/>
            </a:solidFill>
            <a:latin typeface="Angsana New" pitchFamily="18" charset="-34"/>
            <a:cs typeface="Angsana New" pitchFamily="18" charset="-34"/>
          </a:endParaRPr>
        </a:p>
      </dgm:t>
    </dgm:pt>
    <dgm:pt modelId="{445F7003-67F9-479F-A01A-0094E1A2113A}" type="sibTrans" cxnId="{E24B6A14-27DE-4E83-8301-90A733526EA0}">
      <dgm:prSet/>
      <dgm:spPr/>
      <dgm:t>
        <a:bodyPr/>
        <a:lstStyle/>
        <a:p>
          <a:endParaRPr lang="th-TH" sz="2800" b="1">
            <a:solidFill>
              <a:srgbClr val="3D34F6"/>
            </a:solidFill>
            <a:latin typeface="Angsana New" pitchFamily="18" charset="-34"/>
            <a:cs typeface="Angsana New" pitchFamily="18" charset="-34"/>
          </a:endParaRPr>
        </a:p>
      </dgm:t>
    </dgm:pt>
    <dgm:pt modelId="{A2976726-71EA-4EBA-8A8D-E04D7478BD6D}">
      <dgm:prSet phldrT="[Text]" custT="1"/>
      <dgm:spPr/>
      <dgm:t>
        <a:bodyPr/>
        <a:lstStyle/>
        <a:p>
          <a:r>
            <a:rPr lang="th-TH" sz="2800" b="1" dirty="0">
              <a:solidFill>
                <a:srgbClr val="3D34F6"/>
              </a:solidFill>
              <a:latin typeface="Angsana New" pitchFamily="18" charset="-34"/>
              <a:cs typeface="Angsana New" pitchFamily="18" charset="-34"/>
            </a:rPr>
            <a:t>วิธีคัดเลือก</a:t>
          </a:r>
        </a:p>
      </dgm:t>
    </dgm:pt>
    <dgm:pt modelId="{935BABE6-D9D4-48DD-98FF-E31D2DF9524A}" type="parTrans" cxnId="{4D1A4FA6-476A-470B-9758-5F0ED331F3F5}">
      <dgm:prSet/>
      <dgm:spPr/>
      <dgm:t>
        <a:bodyPr/>
        <a:lstStyle/>
        <a:p>
          <a:endParaRPr lang="th-TH" sz="2800" b="1">
            <a:solidFill>
              <a:srgbClr val="3D34F6"/>
            </a:solidFill>
            <a:latin typeface="Angsana New" pitchFamily="18" charset="-34"/>
            <a:cs typeface="Angsana New" pitchFamily="18" charset="-34"/>
          </a:endParaRPr>
        </a:p>
      </dgm:t>
    </dgm:pt>
    <dgm:pt modelId="{55D976C0-EB63-4C42-9943-7040BE388D9D}" type="sibTrans" cxnId="{4D1A4FA6-476A-470B-9758-5F0ED331F3F5}">
      <dgm:prSet/>
      <dgm:spPr/>
      <dgm:t>
        <a:bodyPr/>
        <a:lstStyle/>
        <a:p>
          <a:endParaRPr lang="th-TH" sz="2800" b="1">
            <a:solidFill>
              <a:srgbClr val="3D34F6"/>
            </a:solidFill>
            <a:latin typeface="Angsana New" pitchFamily="18" charset="-34"/>
            <a:cs typeface="Angsana New" pitchFamily="18" charset="-34"/>
          </a:endParaRPr>
        </a:p>
      </dgm:t>
    </dgm:pt>
    <dgm:pt modelId="{CD4ECF29-ED1B-4071-AF61-583B94BC7965}">
      <dgm:prSet phldrT="[Text]" custT="1"/>
      <dgm:spPr/>
      <dgm:t>
        <a:bodyPr/>
        <a:lstStyle/>
        <a:p>
          <a:r>
            <a:rPr lang="th-TH" sz="2800" b="1" dirty="0">
              <a:solidFill>
                <a:srgbClr val="3D34F6"/>
              </a:solidFill>
              <a:latin typeface="Angsana New" pitchFamily="18" charset="-34"/>
              <a:cs typeface="Angsana New" pitchFamily="18" charset="-34"/>
            </a:rPr>
            <a:t>วิธีเฉพาะ  เจาะจง</a:t>
          </a:r>
        </a:p>
      </dgm:t>
    </dgm:pt>
    <dgm:pt modelId="{7F59D5D8-D19B-477A-B190-341A11826D1C}" type="parTrans" cxnId="{C414931C-C9AF-43B0-A29A-CF1417B5DBE4}">
      <dgm:prSet/>
      <dgm:spPr/>
      <dgm:t>
        <a:bodyPr/>
        <a:lstStyle/>
        <a:p>
          <a:endParaRPr lang="th-TH" sz="2800" b="1">
            <a:solidFill>
              <a:srgbClr val="3D34F6"/>
            </a:solidFill>
            <a:latin typeface="Angsana New" pitchFamily="18" charset="-34"/>
            <a:cs typeface="Angsana New" pitchFamily="18" charset="-34"/>
          </a:endParaRPr>
        </a:p>
      </dgm:t>
    </dgm:pt>
    <dgm:pt modelId="{F4AEFFF1-463E-45AC-8939-DD0BA8FA599D}" type="sibTrans" cxnId="{C414931C-C9AF-43B0-A29A-CF1417B5DBE4}">
      <dgm:prSet/>
      <dgm:spPr/>
      <dgm:t>
        <a:bodyPr/>
        <a:lstStyle/>
        <a:p>
          <a:endParaRPr lang="th-TH" sz="2800" b="1">
            <a:solidFill>
              <a:srgbClr val="3D34F6"/>
            </a:solidFill>
            <a:latin typeface="Angsana New" pitchFamily="18" charset="-34"/>
            <a:cs typeface="Angsana New" pitchFamily="18" charset="-34"/>
          </a:endParaRPr>
        </a:p>
      </dgm:t>
    </dgm:pt>
    <dgm:pt modelId="{E81C1BEE-F4E1-427B-AE31-57E2CB5B32CD}" type="pres">
      <dgm:prSet presAssocID="{983A63E6-8EAF-4877-9298-6D4833FD6659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th-TH"/>
        </a:p>
      </dgm:t>
    </dgm:pt>
    <dgm:pt modelId="{292F55AA-A102-4827-9C20-F66E9C2B124A}" type="pres">
      <dgm:prSet presAssocID="{6B125282-ADF9-48A2-9950-0D5BBBB5A5C9}" presName="Accent1" presStyleCnt="0"/>
      <dgm:spPr/>
    </dgm:pt>
    <dgm:pt modelId="{43D95F6F-75F7-4B88-9B65-322479FE868C}" type="pres">
      <dgm:prSet presAssocID="{6B125282-ADF9-48A2-9950-0D5BBBB5A5C9}" presName="Accent" presStyleLbl="node1" presStyleIdx="0" presStyleCnt="3"/>
      <dgm:spPr>
        <a:solidFill>
          <a:schemeClr val="tx2">
            <a:lumMod val="60000"/>
            <a:lumOff val="40000"/>
          </a:schemeClr>
        </a:solidFill>
      </dgm:spPr>
    </dgm:pt>
    <dgm:pt modelId="{8288AB83-BA3D-4255-BD69-6B174D8610FE}" type="pres">
      <dgm:prSet presAssocID="{6B125282-ADF9-48A2-9950-0D5BBBB5A5C9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0078657-B71E-49A7-9E42-CD0C4BDDA05F}" type="pres">
      <dgm:prSet presAssocID="{A2976726-71EA-4EBA-8A8D-E04D7478BD6D}" presName="Accent2" presStyleCnt="0"/>
      <dgm:spPr/>
    </dgm:pt>
    <dgm:pt modelId="{0A0A709C-CBEA-4B0C-97E8-07EFC1F10E2C}" type="pres">
      <dgm:prSet presAssocID="{A2976726-71EA-4EBA-8A8D-E04D7478BD6D}" presName="Accent" presStyleLbl="node1" presStyleIdx="1" presStyleCnt="3"/>
      <dgm:spPr/>
    </dgm:pt>
    <dgm:pt modelId="{02B7BD80-9A3E-410B-90A4-84474D95B783}" type="pres">
      <dgm:prSet presAssocID="{A2976726-71EA-4EBA-8A8D-E04D7478BD6D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506947B-E22B-43A6-A0CF-E0488286136D}" type="pres">
      <dgm:prSet presAssocID="{CD4ECF29-ED1B-4071-AF61-583B94BC7965}" presName="Accent3" presStyleCnt="0"/>
      <dgm:spPr/>
    </dgm:pt>
    <dgm:pt modelId="{5DA839E5-ACAA-4842-8D7B-A71FC2D4DA80}" type="pres">
      <dgm:prSet presAssocID="{CD4ECF29-ED1B-4071-AF61-583B94BC7965}" presName="Accent" presStyleLbl="node1" presStyleIdx="2" presStyleCnt="3" custLinFactNeighborX="-8946" custLinFactNeighborY="-2486"/>
      <dgm:spPr>
        <a:solidFill>
          <a:schemeClr val="accent5">
            <a:lumMod val="75000"/>
          </a:schemeClr>
        </a:solidFill>
      </dgm:spPr>
    </dgm:pt>
    <dgm:pt modelId="{9B03C3E3-0AEC-448A-B4AD-5C51B4D82346}" type="pres">
      <dgm:prSet presAssocID="{CD4ECF29-ED1B-4071-AF61-583B94BC7965}" presName="Parent3" presStyleLbl="revTx" presStyleIdx="2" presStyleCnt="3" custLinFactNeighborX="-21770" custLinFactNeighborY="-517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C414931C-C9AF-43B0-A29A-CF1417B5DBE4}" srcId="{983A63E6-8EAF-4877-9298-6D4833FD6659}" destId="{CD4ECF29-ED1B-4071-AF61-583B94BC7965}" srcOrd="2" destOrd="0" parTransId="{7F59D5D8-D19B-477A-B190-341A11826D1C}" sibTransId="{F4AEFFF1-463E-45AC-8939-DD0BA8FA599D}"/>
    <dgm:cxn modelId="{A66935F5-B2F7-4742-8498-CA2410C85245}" type="presOf" srcId="{983A63E6-8EAF-4877-9298-6D4833FD6659}" destId="{E81C1BEE-F4E1-427B-AE31-57E2CB5B32CD}" srcOrd="0" destOrd="0" presId="urn:microsoft.com/office/officeart/2009/layout/CircleArrowProcess"/>
    <dgm:cxn modelId="{1D7073E3-D2AE-4280-A6D1-64FCAA07495A}" type="presOf" srcId="{CD4ECF29-ED1B-4071-AF61-583B94BC7965}" destId="{9B03C3E3-0AEC-448A-B4AD-5C51B4D82346}" srcOrd="0" destOrd="0" presId="urn:microsoft.com/office/officeart/2009/layout/CircleArrowProcess"/>
    <dgm:cxn modelId="{1D825166-CEC5-4EF4-800C-A3A9FAC75128}" type="presOf" srcId="{6B125282-ADF9-48A2-9950-0D5BBBB5A5C9}" destId="{8288AB83-BA3D-4255-BD69-6B174D8610FE}" srcOrd="0" destOrd="0" presId="urn:microsoft.com/office/officeart/2009/layout/CircleArrowProcess"/>
    <dgm:cxn modelId="{4D1A4FA6-476A-470B-9758-5F0ED331F3F5}" srcId="{983A63E6-8EAF-4877-9298-6D4833FD6659}" destId="{A2976726-71EA-4EBA-8A8D-E04D7478BD6D}" srcOrd="1" destOrd="0" parTransId="{935BABE6-D9D4-48DD-98FF-E31D2DF9524A}" sibTransId="{55D976C0-EB63-4C42-9943-7040BE388D9D}"/>
    <dgm:cxn modelId="{B099A418-8E39-4A28-8C65-9E31171A6313}" type="presOf" srcId="{A2976726-71EA-4EBA-8A8D-E04D7478BD6D}" destId="{02B7BD80-9A3E-410B-90A4-84474D95B783}" srcOrd="0" destOrd="0" presId="urn:microsoft.com/office/officeart/2009/layout/CircleArrowProcess"/>
    <dgm:cxn modelId="{E24B6A14-27DE-4E83-8301-90A733526EA0}" srcId="{983A63E6-8EAF-4877-9298-6D4833FD6659}" destId="{6B125282-ADF9-48A2-9950-0D5BBBB5A5C9}" srcOrd="0" destOrd="0" parTransId="{3EA76524-D003-44DE-B146-3DDF523387D7}" sibTransId="{445F7003-67F9-479F-A01A-0094E1A2113A}"/>
    <dgm:cxn modelId="{43948F39-3C57-43BA-94E6-A420503320FF}" type="presParOf" srcId="{E81C1BEE-F4E1-427B-AE31-57E2CB5B32CD}" destId="{292F55AA-A102-4827-9C20-F66E9C2B124A}" srcOrd="0" destOrd="0" presId="urn:microsoft.com/office/officeart/2009/layout/CircleArrowProcess"/>
    <dgm:cxn modelId="{2FF01047-B535-4147-83B0-B6FA35D43307}" type="presParOf" srcId="{292F55AA-A102-4827-9C20-F66E9C2B124A}" destId="{43D95F6F-75F7-4B88-9B65-322479FE868C}" srcOrd="0" destOrd="0" presId="urn:microsoft.com/office/officeart/2009/layout/CircleArrowProcess"/>
    <dgm:cxn modelId="{30A4F791-9F58-4DBA-A1FD-96A63C95FE42}" type="presParOf" srcId="{E81C1BEE-F4E1-427B-AE31-57E2CB5B32CD}" destId="{8288AB83-BA3D-4255-BD69-6B174D8610FE}" srcOrd="1" destOrd="0" presId="urn:microsoft.com/office/officeart/2009/layout/CircleArrowProcess"/>
    <dgm:cxn modelId="{8A19EEC3-0EC3-4C30-9E02-0AC1DB2159B1}" type="presParOf" srcId="{E81C1BEE-F4E1-427B-AE31-57E2CB5B32CD}" destId="{30078657-B71E-49A7-9E42-CD0C4BDDA05F}" srcOrd="2" destOrd="0" presId="urn:microsoft.com/office/officeart/2009/layout/CircleArrowProcess"/>
    <dgm:cxn modelId="{B3187B87-FCB3-451E-95AF-64B11E54D3B5}" type="presParOf" srcId="{30078657-B71E-49A7-9E42-CD0C4BDDA05F}" destId="{0A0A709C-CBEA-4B0C-97E8-07EFC1F10E2C}" srcOrd="0" destOrd="0" presId="urn:microsoft.com/office/officeart/2009/layout/CircleArrowProcess"/>
    <dgm:cxn modelId="{AB470965-D374-4D0B-94D5-16AF00A39E1D}" type="presParOf" srcId="{E81C1BEE-F4E1-427B-AE31-57E2CB5B32CD}" destId="{02B7BD80-9A3E-410B-90A4-84474D95B783}" srcOrd="3" destOrd="0" presId="urn:microsoft.com/office/officeart/2009/layout/CircleArrowProcess"/>
    <dgm:cxn modelId="{CB62A853-C28C-489E-9CFE-04BE8D07B058}" type="presParOf" srcId="{E81C1BEE-F4E1-427B-AE31-57E2CB5B32CD}" destId="{6506947B-E22B-43A6-A0CF-E0488286136D}" srcOrd="4" destOrd="0" presId="urn:microsoft.com/office/officeart/2009/layout/CircleArrowProcess"/>
    <dgm:cxn modelId="{4DE34C3C-1CC8-4E03-85D6-42C250BA9519}" type="presParOf" srcId="{6506947B-E22B-43A6-A0CF-E0488286136D}" destId="{5DA839E5-ACAA-4842-8D7B-A71FC2D4DA80}" srcOrd="0" destOrd="0" presId="urn:microsoft.com/office/officeart/2009/layout/CircleArrowProcess"/>
    <dgm:cxn modelId="{9BAA028B-15D7-4482-A07E-A20EF0D11199}" type="presParOf" srcId="{E81C1BEE-F4E1-427B-AE31-57E2CB5B32CD}" destId="{9B03C3E3-0AEC-448A-B4AD-5C51B4D82346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2CAC3D8F-4B84-4FC9-AD6E-740CF93F2CB5}" type="doc">
      <dgm:prSet loTypeId="urn:microsoft.com/office/officeart/2005/8/layout/cycle4#1" loCatId="matrix" qsTypeId="urn:microsoft.com/office/officeart/2005/8/quickstyle/3d1" qsCatId="3D" csTypeId="urn:microsoft.com/office/officeart/2005/8/colors/accent1_4" csCatId="accent1" phldr="1"/>
      <dgm:spPr/>
      <dgm:t>
        <a:bodyPr/>
        <a:lstStyle/>
        <a:p>
          <a:endParaRPr lang="th-TH"/>
        </a:p>
      </dgm:t>
    </dgm:pt>
    <dgm:pt modelId="{54C6C7A8-6E62-4135-90C6-FDF332FAD87B}">
      <dgm:prSet phldrT="[Text]"/>
      <dgm:spPr/>
      <dgm:t>
        <a:bodyPr/>
        <a:lstStyle/>
        <a:p>
          <a:r>
            <a:rPr lang="th-TH" b="1" dirty="0">
              <a:latin typeface="Angsana New" panose="02020603050405020304" pitchFamily="18" charset="-34"/>
              <a:cs typeface="Angsana New" panose="02020603050405020304" pitchFamily="18" charset="-34"/>
            </a:rPr>
            <a:t>1. วิธีประกาศเชิญชวนทั่วไป</a:t>
          </a:r>
        </a:p>
      </dgm:t>
    </dgm:pt>
    <dgm:pt modelId="{4F28C24D-2523-453F-9E90-006059205327}" type="parTrans" cxnId="{9028F8DC-83F3-40DE-A035-96E913269A79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37A3075F-37D5-4A43-9D4F-DB1C32727988}" type="sibTrans" cxnId="{9028F8DC-83F3-40DE-A035-96E913269A79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6B6EC156-B81E-415A-83E6-D41ADF0B52A3}">
      <dgm:prSet custT="1"/>
      <dgm:spPr>
        <a:ln>
          <a:noFill/>
        </a:ln>
      </dgm:spPr>
      <dgm:t>
        <a:bodyPr/>
        <a:lstStyle/>
        <a:p>
          <a:r>
            <a:rPr lang="th-TH" sz="2400" b="1" dirty="0">
              <a:solidFill>
                <a:srgbClr val="3D34F6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ใช้กับงานที่มีลักษณะ</a:t>
          </a:r>
          <a:br>
            <a:rPr lang="th-TH" sz="2400" b="1" dirty="0">
              <a:solidFill>
                <a:srgbClr val="3D34F6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400" b="1" dirty="0">
              <a:solidFill>
                <a:srgbClr val="3D34F6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ไม่ซับซ้อน</a:t>
          </a:r>
        </a:p>
      </dgm:t>
    </dgm:pt>
    <dgm:pt modelId="{DEAACC42-3769-410C-AFA9-14C69F39AF8D}" type="parTrans" cxnId="{5A891901-DEE6-4D4F-9943-011C524DAB4A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851E06C1-6338-4EE2-993C-31BD09DE9FC7}" type="sibTrans" cxnId="{5A891901-DEE6-4D4F-9943-011C524DAB4A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CF5F61A5-DBF4-4835-B6E9-15357DDD3BC3}">
      <dgm:prSet/>
      <dgm:spPr/>
      <dgm:t>
        <a:bodyPr/>
        <a:lstStyle/>
        <a:p>
          <a:r>
            <a:rPr lang="th-TH" b="1">
              <a:latin typeface="Angsana New" panose="02020603050405020304" pitchFamily="18" charset="-34"/>
              <a:cs typeface="Angsana New" panose="02020603050405020304" pitchFamily="18" charset="-34"/>
            </a:rPr>
            <a:t>2. วิธีคัดเลือก</a:t>
          </a:r>
          <a:endParaRPr lang="th-TH" b="1" dirty="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8B209CD0-2E16-4568-B9ED-BDB52DA93455}" type="parTrans" cxnId="{23CC2E8D-639F-4623-B50B-E86A2F097EC4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C5DC1053-03BB-4AE5-BBDA-10F55E4C1847}" type="sibTrans" cxnId="{23CC2E8D-639F-4623-B50B-E86A2F097EC4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776A1F91-6979-4F1B-A514-3277DD8F9E1D}">
      <dgm:prSet custT="1"/>
      <dgm:spPr>
        <a:ln>
          <a:noFill/>
        </a:ln>
      </dgm:spPr>
      <dgm:t>
        <a:bodyPr/>
        <a:lstStyle/>
        <a:p>
          <a:r>
            <a:rPr lang="th-TH" sz="16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ใช้กับงานที่มีลักษณะซับซ้อนหรือซับซ้อนมาก หรือ ใช้กับ</a:t>
          </a:r>
          <a:br>
            <a:rPr lang="th-TH" sz="16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6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วิธีประกาศเชิญชวนทั่วไปแล้วไม่ได้ผล หรือกรณีเป็นงานออกแบบหรือใช้ความคิด</a:t>
          </a:r>
          <a:br>
            <a:rPr lang="th-TH" sz="16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6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ซึ่งหน่วยงานของรัฐไม่มีข้อมูลเพียงพอที่จะกำหนดเบื้องต้นได้ โดยให้เชิญชวนผู้ให้บริการที่มีคุณสมบัติตรงตามเงื่อนไขที่กำหนดไม่น้อยกว่า 3 ราย</a:t>
          </a:r>
          <a:br>
            <a:rPr lang="th-TH" sz="16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6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ให้เข้ายื่นข้อเสนอ</a:t>
          </a:r>
        </a:p>
      </dgm:t>
    </dgm:pt>
    <dgm:pt modelId="{CBD04C81-1449-4F97-99CA-135315D60C94}" type="parTrans" cxnId="{49B7358B-EA26-4F4B-84E2-7897C9B7B2E9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65B40E1E-7BAD-433E-90DC-73693F00B638}" type="sibTrans" cxnId="{49B7358B-EA26-4F4B-84E2-7897C9B7B2E9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2395F1B0-D764-4705-9EAB-39C6584EC1E6}">
      <dgm:prSet/>
      <dgm:spPr/>
      <dgm:t>
        <a:bodyPr/>
        <a:lstStyle/>
        <a:p>
          <a:r>
            <a:rPr lang="th-TH" b="1" dirty="0">
              <a:solidFill>
                <a:srgbClr val="3D34F6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3. วิธีเฉพาะเจาะจง</a:t>
          </a:r>
        </a:p>
      </dgm:t>
    </dgm:pt>
    <dgm:pt modelId="{FEE84183-1145-4167-B6E4-8C88663FEF51}" type="parTrans" cxnId="{9159944C-0EEA-42A2-BCFA-CBDAFEC956C7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CEAF4230-D93D-46B5-AA73-09C5F0490680}" type="sibTrans" cxnId="{9159944C-0EEA-42A2-BCFA-CBDAFEC956C7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8661C4CE-621F-48A7-8D79-502D075FB9B0}">
      <dgm:prSet custT="1"/>
      <dgm:spPr>
        <a:ln>
          <a:noFill/>
        </a:ln>
      </dgm:spPr>
      <dgm:t>
        <a:bodyPr/>
        <a:lstStyle/>
        <a:p>
          <a:r>
            <a:rPr lang="th-TH" sz="16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ให้หน่วยงานของรัฐเลือกผู้ให้บริการรายใดรายหนึ่ง ซึ่งเคยทราบหรือเคยเห็นความสามารถแล้ว ตามที่คณะกรรมการดำเนินงาน</a:t>
          </a:r>
          <a:br>
            <a:rPr lang="th-TH" sz="16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6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จ้างออกแบบหรือควบคุมงานก่อสร้างได้พิจารณาเสนอแนะ</a:t>
          </a:r>
        </a:p>
      </dgm:t>
    </dgm:pt>
    <dgm:pt modelId="{B6732EB0-7A75-4655-AAF7-FE3A4FED77C8}" type="parTrans" cxnId="{24A65E14-09DC-4FDA-8BFE-CD6754768D4D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948CD978-E183-4F76-8E01-E5E98D69C62F}" type="sibTrans" cxnId="{24A65E14-09DC-4FDA-8BFE-CD6754768D4D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497DBD0F-2D11-4872-BA38-30512DB09E44}">
      <dgm:prSet/>
      <dgm:spPr/>
      <dgm:t>
        <a:bodyPr/>
        <a:lstStyle/>
        <a:p>
          <a:r>
            <a:rPr lang="th-TH" b="1" dirty="0">
              <a:solidFill>
                <a:srgbClr val="3D34F6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4. วิธีประกวดแบบ</a:t>
          </a:r>
        </a:p>
      </dgm:t>
    </dgm:pt>
    <dgm:pt modelId="{E4CCDF4A-2004-437A-A6DB-A1D0A0D320D3}" type="parTrans" cxnId="{4E6B3D1B-702D-49E0-94AF-6FE08E4846D0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6B840348-6428-4EC3-824E-AAB8DAD7DE6E}" type="sibTrans" cxnId="{4E6B3D1B-702D-49E0-94AF-6FE08E4846D0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82C7A99F-E0AC-4F8D-9D61-43CFA54797E6}">
      <dgm:prSet custT="1"/>
      <dgm:spPr>
        <a:ln>
          <a:noFill/>
        </a:ln>
      </dgm:spPr>
      <dgm:t>
        <a:bodyPr/>
        <a:lstStyle/>
        <a:p>
          <a:r>
            <a:rPr lang="th-TH" sz="1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เป็นกรณีที่หน่วยงาน</a:t>
          </a:r>
          <a:br>
            <a:rPr lang="th-TH" sz="1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ของรัฐ  เชิญชวนผู้ให้บริการที่มีคุณสมบัติตรงตามเงื่อนไข</a:t>
          </a:r>
          <a:br>
            <a:rPr lang="th-TH" sz="1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ที่กำหนด เพื่อออกแบบงาน</a:t>
          </a:r>
          <a:br>
            <a:rPr lang="th-TH" sz="1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ก่อสร้างที่มีลักษณะพิเศษเป็นที่เชิดชูคุณค่าทางด้านศิลปกรรม หรือสถาปัตยกรรมของชาติ หรืองานอื่น</a:t>
          </a:r>
          <a:br>
            <a:rPr lang="th-TH" sz="1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ที่กำหนดตามกฎกระทรวง</a:t>
          </a:r>
        </a:p>
      </dgm:t>
    </dgm:pt>
    <dgm:pt modelId="{7243B94A-FEB3-47D5-811E-FB6CA69DA229}" type="parTrans" cxnId="{8FC1AD24-9DF7-4997-90BF-D25F71B42D8F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6465DE22-CE2C-4B54-8F7C-0F7C2B8D80DD}" type="sibTrans" cxnId="{8FC1AD24-9DF7-4997-90BF-D25F71B42D8F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3297739A-9F7D-4823-B907-35B81A02CC0D}" type="pres">
      <dgm:prSet presAssocID="{2CAC3D8F-4B84-4FC9-AD6E-740CF93F2CB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80F32304-2115-46E2-BD90-AFED40076FBE}" type="pres">
      <dgm:prSet presAssocID="{2CAC3D8F-4B84-4FC9-AD6E-740CF93F2CB5}" presName="children" presStyleCnt="0"/>
      <dgm:spPr/>
    </dgm:pt>
    <dgm:pt modelId="{C69FFD3F-D9A8-4BA8-9900-8EDD48284396}" type="pres">
      <dgm:prSet presAssocID="{2CAC3D8F-4B84-4FC9-AD6E-740CF93F2CB5}" presName="child1group" presStyleCnt="0"/>
      <dgm:spPr/>
    </dgm:pt>
    <dgm:pt modelId="{D0779DCB-FF0C-4DE5-BFA5-E92F44B9F2D2}" type="pres">
      <dgm:prSet presAssocID="{2CAC3D8F-4B84-4FC9-AD6E-740CF93F2CB5}" presName="child1" presStyleLbl="bgAcc1" presStyleIdx="0" presStyleCnt="4" custScaleX="143953" custLinFactNeighborX="-26004" custLinFactNeighborY="12019"/>
      <dgm:spPr/>
      <dgm:t>
        <a:bodyPr/>
        <a:lstStyle/>
        <a:p>
          <a:endParaRPr lang="th-TH"/>
        </a:p>
      </dgm:t>
    </dgm:pt>
    <dgm:pt modelId="{A8E01C66-C8E0-44F6-A05D-A0BEA73FBC81}" type="pres">
      <dgm:prSet presAssocID="{2CAC3D8F-4B84-4FC9-AD6E-740CF93F2CB5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C376359-DB77-43E9-A8B9-80F0EB35874A}" type="pres">
      <dgm:prSet presAssocID="{2CAC3D8F-4B84-4FC9-AD6E-740CF93F2CB5}" presName="child2group" presStyleCnt="0"/>
      <dgm:spPr/>
    </dgm:pt>
    <dgm:pt modelId="{6945BA5B-D39B-4ACF-84E7-E5FF5185F9F6}" type="pres">
      <dgm:prSet presAssocID="{2CAC3D8F-4B84-4FC9-AD6E-740CF93F2CB5}" presName="child2" presStyleLbl="bgAcc1" presStyleIdx="1" presStyleCnt="4" custScaleX="105468" custLinFactNeighborX="26004" custLinFactNeighborY="4006"/>
      <dgm:spPr/>
      <dgm:t>
        <a:bodyPr/>
        <a:lstStyle/>
        <a:p>
          <a:endParaRPr lang="th-TH"/>
        </a:p>
      </dgm:t>
    </dgm:pt>
    <dgm:pt modelId="{629005F3-4895-43C4-A70F-46914514412E}" type="pres">
      <dgm:prSet presAssocID="{2CAC3D8F-4B84-4FC9-AD6E-740CF93F2CB5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2EA2187-E7F7-4B55-975E-4D0478735601}" type="pres">
      <dgm:prSet presAssocID="{2CAC3D8F-4B84-4FC9-AD6E-740CF93F2CB5}" presName="child3group" presStyleCnt="0"/>
      <dgm:spPr/>
    </dgm:pt>
    <dgm:pt modelId="{C0FE73DC-DCCC-4E86-9ABE-E2C378DC8E97}" type="pres">
      <dgm:prSet presAssocID="{2CAC3D8F-4B84-4FC9-AD6E-740CF93F2CB5}" presName="child3" presStyleLbl="bgAcc1" presStyleIdx="2" presStyleCnt="4" custScaleX="118000" custLinFactNeighborX="23649" custLinFactNeighborY="-44231"/>
      <dgm:spPr/>
      <dgm:t>
        <a:bodyPr/>
        <a:lstStyle/>
        <a:p>
          <a:endParaRPr lang="th-TH"/>
        </a:p>
      </dgm:t>
    </dgm:pt>
    <dgm:pt modelId="{30756787-EC82-4033-92FF-0246A16B4BA7}" type="pres">
      <dgm:prSet presAssocID="{2CAC3D8F-4B84-4FC9-AD6E-740CF93F2CB5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1049BF8-7580-4AE6-8A0D-90684D434351}" type="pres">
      <dgm:prSet presAssocID="{2CAC3D8F-4B84-4FC9-AD6E-740CF93F2CB5}" presName="child4group" presStyleCnt="0"/>
      <dgm:spPr/>
    </dgm:pt>
    <dgm:pt modelId="{5F0F4B9A-5452-4B7F-BE25-F4158DE4EBA5}" type="pres">
      <dgm:prSet presAssocID="{2CAC3D8F-4B84-4FC9-AD6E-740CF93F2CB5}" presName="child4" presStyleLbl="bgAcc1" presStyleIdx="3" presStyleCnt="4" custScaleX="137549" custLinFactNeighborX="-19822" custLinFactNeighborY="-68269"/>
      <dgm:spPr/>
      <dgm:t>
        <a:bodyPr/>
        <a:lstStyle/>
        <a:p>
          <a:endParaRPr lang="th-TH"/>
        </a:p>
      </dgm:t>
    </dgm:pt>
    <dgm:pt modelId="{E559F7A6-7C27-44F0-B46C-403E4913C991}" type="pres">
      <dgm:prSet presAssocID="{2CAC3D8F-4B84-4FC9-AD6E-740CF93F2CB5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00C1808-279B-4C54-87D6-13F90348AF05}" type="pres">
      <dgm:prSet presAssocID="{2CAC3D8F-4B84-4FC9-AD6E-740CF93F2CB5}" presName="childPlaceholder" presStyleCnt="0"/>
      <dgm:spPr/>
    </dgm:pt>
    <dgm:pt modelId="{4EDEB71B-995A-4E62-8E50-687680993DB3}" type="pres">
      <dgm:prSet presAssocID="{2CAC3D8F-4B84-4FC9-AD6E-740CF93F2CB5}" presName="circle" presStyleCnt="0"/>
      <dgm:spPr/>
    </dgm:pt>
    <dgm:pt modelId="{11223B39-5E85-4971-8410-A9C333D244C5}" type="pres">
      <dgm:prSet presAssocID="{2CAC3D8F-4B84-4FC9-AD6E-740CF93F2CB5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775CD98-2E49-41AE-8169-B4804F8377F0}" type="pres">
      <dgm:prSet presAssocID="{2CAC3D8F-4B84-4FC9-AD6E-740CF93F2CB5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AA5C35C-DF0C-40B2-B15C-E31E3795498C}" type="pres">
      <dgm:prSet presAssocID="{2CAC3D8F-4B84-4FC9-AD6E-740CF93F2CB5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05563B8-E8F4-4443-8CB6-A70AB44AAD12}" type="pres">
      <dgm:prSet presAssocID="{2CAC3D8F-4B84-4FC9-AD6E-740CF93F2CB5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7AAF23E-FD0F-4430-B0E0-7EBA73C35B6E}" type="pres">
      <dgm:prSet presAssocID="{2CAC3D8F-4B84-4FC9-AD6E-740CF93F2CB5}" presName="quadrantPlaceholder" presStyleCnt="0"/>
      <dgm:spPr/>
    </dgm:pt>
    <dgm:pt modelId="{E17FEA7C-96EB-4F6E-B4B2-D77826359320}" type="pres">
      <dgm:prSet presAssocID="{2CAC3D8F-4B84-4FC9-AD6E-740CF93F2CB5}" presName="center1" presStyleLbl="fgShp" presStyleIdx="0" presStyleCnt="2"/>
      <dgm:spPr/>
    </dgm:pt>
    <dgm:pt modelId="{241590EE-A853-471A-B395-0AE0557CDEA4}" type="pres">
      <dgm:prSet presAssocID="{2CAC3D8F-4B84-4FC9-AD6E-740CF93F2CB5}" presName="center2" presStyleLbl="fgShp" presStyleIdx="1" presStyleCnt="2"/>
      <dgm:spPr/>
    </dgm:pt>
  </dgm:ptLst>
  <dgm:cxnLst>
    <dgm:cxn modelId="{24A65E14-09DC-4FDA-8BFE-CD6754768D4D}" srcId="{2395F1B0-D764-4705-9EAB-39C6584EC1E6}" destId="{8661C4CE-621F-48A7-8D79-502D075FB9B0}" srcOrd="0" destOrd="0" parTransId="{B6732EB0-7A75-4655-AAF7-FE3A4FED77C8}" sibTransId="{948CD978-E183-4F76-8E01-E5E98D69C62F}"/>
    <dgm:cxn modelId="{01BB47D2-27BE-44C1-8141-BBC9DCBDD56B}" type="presOf" srcId="{2395F1B0-D764-4705-9EAB-39C6584EC1E6}" destId="{AAA5C35C-DF0C-40B2-B15C-E31E3795498C}" srcOrd="0" destOrd="0" presId="urn:microsoft.com/office/officeart/2005/8/layout/cycle4#1"/>
    <dgm:cxn modelId="{5A891901-DEE6-4D4F-9943-011C524DAB4A}" srcId="{54C6C7A8-6E62-4135-90C6-FDF332FAD87B}" destId="{6B6EC156-B81E-415A-83E6-D41ADF0B52A3}" srcOrd="0" destOrd="0" parTransId="{DEAACC42-3769-410C-AFA9-14C69F39AF8D}" sibTransId="{851E06C1-6338-4EE2-993C-31BD09DE9FC7}"/>
    <dgm:cxn modelId="{255FDBE5-BEC7-4046-80FC-1ED5AD10A14B}" type="presOf" srcId="{776A1F91-6979-4F1B-A514-3277DD8F9E1D}" destId="{629005F3-4895-43C4-A70F-46914514412E}" srcOrd="1" destOrd="0" presId="urn:microsoft.com/office/officeart/2005/8/layout/cycle4#1"/>
    <dgm:cxn modelId="{4E6B3D1B-702D-49E0-94AF-6FE08E4846D0}" srcId="{2CAC3D8F-4B84-4FC9-AD6E-740CF93F2CB5}" destId="{497DBD0F-2D11-4872-BA38-30512DB09E44}" srcOrd="3" destOrd="0" parTransId="{E4CCDF4A-2004-437A-A6DB-A1D0A0D320D3}" sibTransId="{6B840348-6428-4EC3-824E-AAB8DAD7DE6E}"/>
    <dgm:cxn modelId="{682C03E5-999E-456C-BB7F-57FD598368DC}" type="presOf" srcId="{6B6EC156-B81E-415A-83E6-D41ADF0B52A3}" destId="{D0779DCB-FF0C-4DE5-BFA5-E92F44B9F2D2}" srcOrd="0" destOrd="0" presId="urn:microsoft.com/office/officeart/2005/8/layout/cycle4#1"/>
    <dgm:cxn modelId="{CB6634D9-BB33-49E6-9E17-D944BF791C63}" type="presOf" srcId="{497DBD0F-2D11-4872-BA38-30512DB09E44}" destId="{505563B8-E8F4-4443-8CB6-A70AB44AAD12}" srcOrd="0" destOrd="0" presId="urn:microsoft.com/office/officeart/2005/8/layout/cycle4#1"/>
    <dgm:cxn modelId="{9CA51EE0-814C-4DE5-86BD-507C202504E8}" type="presOf" srcId="{8661C4CE-621F-48A7-8D79-502D075FB9B0}" destId="{C0FE73DC-DCCC-4E86-9ABE-E2C378DC8E97}" srcOrd="0" destOrd="0" presId="urn:microsoft.com/office/officeart/2005/8/layout/cycle4#1"/>
    <dgm:cxn modelId="{5E868361-9F93-42DE-AECB-1495A6115095}" type="presOf" srcId="{CF5F61A5-DBF4-4835-B6E9-15357DDD3BC3}" destId="{C775CD98-2E49-41AE-8169-B4804F8377F0}" srcOrd="0" destOrd="0" presId="urn:microsoft.com/office/officeart/2005/8/layout/cycle4#1"/>
    <dgm:cxn modelId="{9159944C-0EEA-42A2-BCFA-CBDAFEC956C7}" srcId="{2CAC3D8F-4B84-4FC9-AD6E-740CF93F2CB5}" destId="{2395F1B0-D764-4705-9EAB-39C6584EC1E6}" srcOrd="2" destOrd="0" parTransId="{FEE84183-1145-4167-B6E4-8C88663FEF51}" sibTransId="{CEAF4230-D93D-46B5-AA73-09C5F0490680}"/>
    <dgm:cxn modelId="{C9FACA11-2FD6-4C44-A759-C44681B2E2F9}" type="presOf" srcId="{2CAC3D8F-4B84-4FC9-AD6E-740CF93F2CB5}" destId="{3297739A-9F7D-4823-B907-35B81A02CC0D}" srcOrd="0" destOrd="0" presId="urn:microsoft.com/office/officeart/2005/8/layout/cycle4#1"/>
    <dgm:cxn modelId="{614ECF2F-C26A-4931-83E6-AA7BE47C958E}" type="presOf" srcId="{6B6EC156-B81E-415A-83E6-D41ADF0B52A3}" destId="{A8E01C66-C8E0-44F6-A05D-A0BEA73FBC81}" srcOrd="1" destOrd="0" presId="urn:microsoft.com/office/officeart/2005/8/layout/cycle4#1"/>
    <dgm:cxn modelId="{8FC1AD24-9DF7-4997-90BF-D25F71B42D8F}" srcId="{497DBD0F-2D11-4872-BA38-30512DB09E44}" destId="{82C7A99F-E0AC-4F8D-9D61-43CFA54797E6}" srcOrd="0" destOrd="0" parTransId="{7243B94A-FEB3-47D5-811E-FB6CA69DA229}" sibTransId="{6465DE22-CE2C-4B54-8F7C-0F7C2B8D80DD}"/>
    <dgm:cxn modelId="{9028F8DC-83F3-40DE-A035-96E913269A79}" srcId="{2CAC3D8F-4B84-4FC9-AD6E-740CF93F2CB5}" destId="{54C6C7A8-6E62-4135-90C6-FDF332FAD87B}" srcOrd="0" destOrd="0" parTransId="{4F28C24D-2523-453F-9E90-006059205327}" sibTransId="{37A3075F-37D5-4A43-9D4F-DB1C32727988}"/>
    <dgm:cxn modelId="{0E7B5B15-C0A0-4AD9-AC95-84CDCB9EF319}" type="presOf" srcId="{82C7A99F-E0AC-4F8D-9D61-43CFA54797E6}" destId="{E559F7A6-7C27-44F0-B46C-403E4913C991}" srcOrd="1" destOrd="0" presId="urn:microsoft.com/office/officeart/2005/8/layout/cycle4#1"/>
    <dgm:cxn modelId="{49B7358B-EA26-4F4B-84E2-7897C9B7B2E9}" srcId="{CF5F61A5-DBF4-4835-B6E9-15357DDD3BC3}" destId="{776A1F91-6979-4F1B-A514-3277DD8F9E1D}" srcOrd="0" destOrd="0" parTransId="{CBD04C81-1449-4F97-99CA-135315D60C94}" sibTransId="{65B40E1E-7BAD-433E-90DC-73693F00B638}"/>
    <dgm:cxn modelId="{691C6384-49F0-4B5F-90F7-C46E2CD814AB}" type="presOf" srcId="{776A1F91-6979-4F1B-A514-3277DD8F9E1D}" destId="{6945BA5B-D39B-4ACF-84E7-E5FF5185F9F6}" srcOrd="0" destOrd="0" presId="urn:microsoft.com/office/officeart/2005/8/layout/cycle4#1"/>
    <dgm:cxn modelId="{BC4DEE03-E99B-4303-A952-ABE086DB9C84}" type="presOf" srcId="{82C7A99F-E0AC-4F8D-9D61-43CFA54797E6}" destId="{5F0F4B9A-5452-4B7F-BE25-F4158DE4EBA5}" srcOrd="0" destOrd="0" presId="urn:microsoft.com/office/officeart/2005/8/layout/cycle4#1"/>
    <dgm:cxn modelId="{23CC2E8D-639F-4623-B50B-E86A2F097EC4}" srcId="{2CAC3D8F-4B84-4FC9-AD6E-740CF93F2CB5}" destId="{CF5F61A5-DBF4-4835-B6E9-15357DDD3BC3}" srcOrd="1" destOrd="0" parTransId="{8B209CD0-2E16-4568-B9ED-BDB52DA93455}" sibTransId="{C5DC1053-03BB-4AE5-BBDA-10F55E4C1847}"/>
    <dgm:cxn modelId="{A61DB29B-A294-4AB0-AB2A-85E9FC01AFA0}" type="presOf" srcId="{54C6C7A8-6E62-4135-90C6-FDF332FAD87B}" destId="{11223B39-5E85-4971-8410-A9C333D244C5}" srcOrd="0" destOrd="0" presId="urn:microsoft.com/office/officeart/2005/8/layout/cycle4#1"/>
    <dgm:cxn modelId="{56811845-6160-488D-92F3-43AB685B5B9B}" type="presOf" srcId="{8661C4CE-621F-48A7-8D79-502D075FB9B0}" destId="{30756787-EC82-4033-92FF-0246A16B4BA7}" srcOrd="1" destOrd="0" presId="urn:microsoft.com/office/officeart/2005/8/layout/cycle4#1"/>
    <dgm:cxn modelId="{EC5401E0-2F38-47E0-8585-B4C81C1861E4}" type="presParOf" srcId="{3297739A-9F7D-4823-B907-35B81A02CC0D}" destId="{80F32304-2115-46E2-BD90-AFED40076FBE}" srcOrd="0" destOrd="0" presId="urn:microsoft.com/office/officeart/2005/8/layout/cycle4#1"/>
    <dgm:cxn modelId="{2F160A99-EB8C-42C6-A449-FD56275489AF}" type="presParOf" srcId="{80F32304-2115-46E2-BD90-AFED40076FBE}" destId="{C69FFD3F-D9A8-4BA8-9900-8EDD48284396}" srcOrd="0" destOrd="0" presId="urn:microsoft.com/office/officeart/2005/8/layout/cycle4#1"/>
    <dgm:cxn modelId="{0E4175F7-6B8A-49B5-9D5F-BA3FEB7EF7A6}" type="presParOf" srcId="{C69FFD3F-D9A8-4BA8-9900-8EDD48284396}" destId="{D0779DCB-FF0C-4DE5-BFA5-E92F44B9F2D2}" srcOrd="0" destOrd="0" presId="urn:microsoft.com/office/officeart/2005/8/layout/cycle4#1"/>
    <dgm:cxn modelId="{E76AB9B0-A010-4D71-8F2D-34E43D96198D}" type="presParOf" srcId="{C69FFD3F-D9A8-4BA8-9900-8EDD48284396}" destId="{A8E01C66-C8E0-44F6-A05D-A0BEA73FBC81}" srcOrd="1" destOrd="0" presId="urn:microsoft.com/office/officeart/2005/8/layout/cycle4#1"/>
    <dgm:cxn modelId="{7866E121-DAFB-4947-ABAD-7709C4B2E34A}" type="presParOf" srcId="{80F32304-2115-46E2-BD90-AFED40076FBE}" destId="{3C376359-DB77-43E9-A8B9-80F0EB35874A}" srcOrd="1" destOrd="0" presId="urn:microsoft.com/office/officeart/2005/8/layout/cycle4#1"/>
    <dgm:cxn modelId="{A1124FE4-4D35-43C8-BAB5-69F62575CD15}" type="presParOf" srcId="{3C376359-DB77-43E9-A8B9-80F0EB35874A}" destId="{6945BA5B-D39B-4ACF-84E7-E5FF5185F9F6}" srcOrd="0" destOrd="0" presId="urn:microsoft.com/office/officeart/2005/8/layout/cycle4#1"/>
    <dgm:cxn modelId="{9C677285-BAA9-448B-9E1F-8379159FF52E}" type="presParOf" srcId="{3C376359-DB77-43E9-A8B9-80F0EB35874A}" destId="{629005F3-4895-43C4-A70F-46914514412E}" srcOrd="1" destOrd="0" presId="urn:microsoft.com/office/officeart/2005/8/layout/cycle4#1"/>
    <dgm:cxn modelId="{71D63C6E-4088-4773-B2A4-B459362FE526}" type="presParOf" srcId="{80F32304-2115-46E2-BD90-AFED40076FBE}" destId="{C2EA2187-E7F7-4B55-975E-4D0478735601}" srcOrd="2" destOrd="0" presId="urn:microsoft.com/office/officeart/2005/8/layout/cycle4#1"/>
    <dgm:cxn modelId="{FA909B4B-651E-4A0B-9E1C-7AA7948F8C02}" type="presParOf" srcId="{C2EA2187-E7F7-4B55-975E-4D0478735601}" destId="{C0FE73DC-DCCC-4E86-9ABE-E2C378DC8E97}" srcOrd="0" destOrd="0" presId="urn:microsoft.com/office/officeart/2005/8/layout/cycle4#1"/>
    <dgm:cxn modelId="{135EB6BC-FA15-442A-82FB-8CA7F884C6F8}" type="presParOf" srcId="{C2EA2187-E7F7-4B55-975E-4D0478735601}" destId="{30756787-EC82-4033-92FF-0246A16B4BA7}" srcOrd="1" destOrd="0" presId="urn:microsoft.com/office/officeart/2005/8/layout/cycle4#1"/>
    <dgm:cxn modelId="{67B748D8-536C-451C-A2A3-67F81F2BDF2B}" type="presParOf" srcId="{80F32304-2115-46E2-BD90-AFED40076FBE}" destId="{91049BF8-7580-4AE6-8A0D-90684D434351}" srcOrd="3" destOrd="0" presId="urn:microsoft.com/office/officeart/2005/8/layout/cycle4#1"/>
    <dgm:cxn modelId="{BF6BBFF0-498A-4862-90CB-C8A60BA7B84C}" type="presParOf" srcId="{91049BF8-7580-4AE6-8A0D-90684D434351}" destId="{5F0F4B9A-5452-4B7F-BE25-F4158DE4EBA5}" srcOrd="0" destOrd="0" presId="urn:microsoft.com/office/officeart/2005/8/layout/cycle4#1"/>
    <dgm:cxn modelId="{B1EDA4E1-DEA6-49C0-BC39-1C36E78CC81B}" type="presParOf" srcId="{91049BF8-7580-4AE6-8A0D-90684D434351}" destId="{E559F7A6-7C27-44F0-B46C-403E4913C991}" srcOrd="1" destOrd="0" presId="urn:microsoft.com/office/officeart/2005/8/layout/cycle4#1"/>
    <dgm:cxn modelId="{8795C35F-6C43-4CD4-B978-C2627BE64D08}" type="presParOf" srcId="{80F32304-2115-46E2-BD90-AFED40076FBE}" destId="{300C1808-279B-4C54-87D6-13F90348AF05}" srcOrd="4" destOrd="0" presId="urn:microsoft.com/office/officeart/2005/8/layout/cycle4#1"/>
    <dgm:cxn modelId="{653F1C79-F902-4A5D-BB57-E0B7B0327941}" type="presParOf" srcId="{3297739A-9F7D-4823-B907-35B81A02CC0D}" destId="{4EDEB71B-995A-4E62-8E50-687680993DB3}" srcOrd="1" destOrd="0" presId="urn:microsoft.com/office/officeart/2005/8/layout/cycle4#1"/>
    <dgm:cxn modelId="{750D22DB-D20B-47C8-A262-F4B6BAA1478A}" type="presParOf" srcId="{4EDEB71B-995A-4E62-8E50-687680993DB3}" destId="{11223B39-5E85-4971-8410-A9C333D244C5}" srcOrd="0" destOrd="0" presId="urn:microsoft.com/office/officeart/2005/8/layout/cycle4#1"/>
    <dgm:cxn modelId="{9F55DF14-EA99-47C4-8487-5766FAAAEC56}" type="presParOf" srcId="{4EDEB71B-995A-4E62-8E50-687680993DB3}" destId="{C775CD98-2E49-41AE-8169-B4804F8377F0}" srcOrd="1" destOrd="0" presId="urn:microsoft.com/office/officeart/2005/8/layout/cycle4#1"/>
    <dgm:cxn modelId="{ACA8F86F-088E-4920-AE7E-7C2051DD5712}" type="presParOf" srcId="{4EDEB71B-995A-4E62-8E50-687680993DB3}" destId="{AAA5C35C-DF0C-40B2-B15C-E31E3795498C}" srcOrd="2" destOrd="0" presId="urn:microsoft.com/office/officeart/2005/8/layout/cycle4#1"/>
    <dgm:cxn modelId="{AD03A6B1-FF13-4E65-B529-7DE2A93600A5}" type="presParOf" srcId="{4EDEB71B-995A-4E62-8E50-687680993DB3}" destId="{505563B8-E8F4-4443-8CB6-A70AB44AAD12}" srcOrd="3" destOrd="0" presId="urn:microsoft.com/office/officeart/2005/8/layout/cycle4#1"/>
    <dgm:cxn modelId="{D5BFA21A-60BB-45D1-9D21-4C9359FC1506}" type="presParOf" srcId="{4EDEB71B-995A-4E62-8E50-687680993DB3}" destId="{C7AAF23E-FD0F-4430-B0E0-7EBA73C35B6E}" srcOrd="4" destOrd="0" presId="urn:microsoft.com/office/officeart/2005/8/layout/cycle4#1"/>
    <dgm:cxn modelId="{59C3F149-9491-400F-99E8-057BBDFDFD16}" type="presParOf" srcId="{3297739A-9F7D-4823-B907-35B81A02CC0D}" destId="{E17FEA7C-96EB-4F6E-B4B2-D77826359320}" srcOrd="2" destOrd="0" presId="urn:microsoft.com/office/officeart/2005/8/layout/cycle4#1"/>
    <dgm:cxn modelId="{8E1DFA40-2C6A-4E68-97C6-B20C366CA95A}" type="presParOf" srcId="{3297739A-9F7D-4823-B907-35B81A02CC0D}" destId="{241590EE-A853-471A-B395-0AE0557CDEA4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6F1FEFA4-1189-4B4E-B906-11C24CB23B14}" type="doc">
      <dgm:prSet loTypeId="urn:microsoft.com/office/officeart/2005/8/layout/default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th-TH"/>
        </a:p>
      </dgm:t>
    </dgm:pt>
    <dgm:pt modelId="{5C14C37C-F66A-4732-8B48-638D1104B18E}">
      <dgm:prSet phldrT="[ข้อความ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คณะกรรมการดำเนินงาน</a:t>
          </a:r>
          <a:b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  <a:t>จ้างออกแบบหรือควบคุมงานก่อสร้าง</a:t>
          </a:r>
          <a:r>
            <a:rPr lang="th-TH" sz="2400" b="1" i="0" u="sng" dirty="0">
              <a:latin typeface="Angsana New" panose="02020603050405020304" pitchFamily="18" charset="-34"/>
              <a:cs typeface="Angsana New" panose="02020603050405020304" pitchFamily="18" charset="-34"/>
            </a:rPr>
            <a:t>โดยวิธีประกาศ       เชิญชวนทั่วไป</a:t>
          </a:r>
        </a:p>
      </dgm:t>
    </dgm:pt>
    <dgm:pt modelId="{685CEF95-0847-4F11-9D11-636CAD5AA94A}" type="parTrans" cxnId="{FFBBF0DC-11B1-433A-8A69-77CC9322F161}">
      <dgm:prSet/>
      <dgm:spPr/>
      <dgm:t>
        <a:bodyPr/>
        <a:lstStyle/>
        <a:p>
          <a:endParaRPr lang="th-TH" b="1"/>
        </a:p>
      </dgm:t>
    </dgm:pt>
    <dgm:pt modelId="{3DCF6162-7303-450E-A5EA-3A413DF11F07}" type="sibTrans" cxnId="{FFBBF0DC-11B1-433A-8A69-77CC9322F161}">
      <dgm:prSet/>
      <dgm:spPr/>
      <dgm:t>
        <a:bodyPr/>
        <a:lstStyle/>
        <a:p>
          <a:endParaRPr lang="th-TH" b="1"/>
        </a:p>
      </dgm:t>
    </dgm:pt>
    <dgm:pt modelId="{D62FD7E1-7854-44AE-B790-7ADA9E104D5F}">
      <dgm:prSet phldrT="[ข้อความ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คณะกรรมการดำเนินงาน</a:t>
          </a:r>
          <a:b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  <a:t>จ้างออกแบบหรือควบคุมงานก่อสร้าง</a:t>
          </a:r>
          <a:r>
            <a:rPr lang="th-TH" sz="2400" b="1" u="sng" dirty="0">
              <a:latin typeface="Angsana New" panose="02020603050405020304" pitchFamily="18" charset="-34"/>
              <a:cs typeface="Angsana New" panose="02020603050405020304" pitchFamily="18" charset="-34"/>
            </a:rPr>
            <a:t>โดยวิธีคัดเลือก</a:t>
          </a:r>
        </a:p>
      </dgm:t>
    </dgm:pt>
    <dgm:pt modelId="{86FB0AFA-446C-4294-9992-F69E01CA9F63}" type="parTrans" cxnId="{CE0F1ED4-DDE9-408B-9121-FDDCA4B79BEB}">
      <dgm:prSet/>
      <dgm:spPr/>
      <dgm:t>
        <a:bodyPr/>
        <a:lstStyle/>
        <a:p>
          <a:endParaRPr lang="th-TH" b="1"/>
        </a:p>
      </dgm:t>
    </dgm:pt>
    <dgm:pt modelId="{B0722ECA-971C-4FED-8FAD-35D2DA6AF0D6}" type="sibTrans" cxnId="{CE0F1ED4-DDE9-408B-9121-FDDCA4B79BEB}">
      <dgm:prSet/>
      <dgm:spPr/>
      <dgm:t>
        <a:bodyPr/>
        <a:lstStyle/>
        <a:p>
          <a:endParaRPr lang="th-TH" b="1"/>
        </a:p>
      </dgm:t>
    </dgm:pt>
    <dgm:pt modelId="{A74AA347-2629-4E9F-82D3-95E003203BDC}">
      <dgm:prSet phldrT="[ข้อความ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คณะกรรมการดำเนินงาน</a:t>
          </a:r>
          <a:b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  <a:t>จ้างออกแบบหรือควบคุมงานก่อสร้าง</a:t>
          </a:r>
          <a:r>
            <a:rPr lang="th-TH" sz="2400" b="1" u="sng" dirty="0">
              <a:latin typeface="Angsana New" panose="02020603050405020304" pitchFamily="18" charset="-34"/>
              <a:cs typeface="Angsana New" panose="02020603050405020304" pitchFamily="18" charset="-34"/>
            </a:rPr>
            <a:t>โดยวิธีเฉพาะเจาะจง</a:t>
          </a:r>
        </a:p>
      </dgm:t>
    </dgm:pt>
    <dgm:pt modelId="{DFDE3C46-0478-483E-830A-5DCBAD042777}" type="parTrans" cxnId="{B99C4B42-7B26-40F1-951E-A53D1496F54E}">
      <dgm:prSet/>
      <dgm:spPr/>
      <dgm:t>
        <a:bodyPr/>
        <a:lstStyle/>
        <a:p>
          <a:endParaRPr lang="th-TH" b="1"/>
        </a:p>
      </dgm:t>
    </dgm:pt>
    <dgm:pt modelId="{252C761F-7136-4772-8C8E-E22DBF93327B}" type="sibTrans" cxnId="{B99C4B42-7B26-40F1-951E-A53D1496F54E}">
      <dgm:prSet/>
      <dgm:spPr/>
      <dgm:t>
        <a:bodyPr/>
        <a:lstStyle/>
        <a:p>
          <a:endParaRPr lang="th-TH" b="1"/>
        </a:p>
      </dgm:t>
    </dgm:pt>
    <dgm:pt modelId="{29141284-BEDF-481A-B228-91EDCF3951CE}">
      <dgm:prSet phldrT="[ข้อความ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คณะกรรมการดำเนินงาน</a:t>
          </a:r>
          <a:b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  <a:t>จ้างออกแบบงานก่อสร้าง        </a:t>
          </a:r>
          <a:r>
            <a:rPr lang="th-TH" sz="2400" b="1" u="sng" dirty="0">
              <a:latin typeface="Angsana New" panose="02020603050405020304" pitchFamily="18" charset="-34"/>
              <a:cs typeface="Angsana New" panose="02020603050405020304" pitchFamily="18" charset="-34"/>
            </a:rPr>
            <a:t>โดยวิธีประกวดแบบ </a:t>
          </a:r>
        </a:p>
      </dgm:t>
    </dgm:pt>
    <dgm:pt modelId="{588FD04A-ACDD-422C-88F7-11A9764172AC}" type="parTrans" cxnId="{82DFEE41-3272-4258-B9F3-F8A9AB2263CD}">
      <dgm:prSet/>
      <dgm:spPr/>
      <dgm:t>
        <a:bodyPr/>
        <a:lstStyle/>
        <a:p>
          <a:endParaRPr lang="th-TH" b="1"/>
        </a:p>
      </dgm:t>
    </dgm:pt>
    <dgm:pt modelId="{3B433873-649C-4D61-B7E0-70C4F6B602F4}" type="sibTrans" cxnId="{82DFEE41-3272-4258-B9F3-F8A9AB2263CD}">
      <dgm:prSet/>
      <dgm:spPr/>
      <dgm:t>
        <a:bodyPr/>
        <a:lstStyle/>
        <a:p>
          <a:endParaRPr lang="th-TH" b="1"/>
        </a:p>
      </dgm:t>
    </dgm:pt>
    <dgm:pt modelId="{9E911DB6-61B8-44BA-9842-AAB1B18254D8}">
      <dgm:prSet phldrT="[ข้อความ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h-TH" sz="2400" b="1" u="sng" dirty="0"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คณะกรรมการตรวจรับพัสดุ</a:t>
          </a:r>
          <a: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  <a:t>ในงานจ้างออกแบบหรือควบคุมงานก่อสร้าง</a:t>
          </a:r>
        </a:p>
      </dgm:t>
    </dgm:pt>
    <dgm:pt modelId="{B5B2C9CC-745B-4F38-8210-A647EBC8DB57}" type="parTrans" cxnId="{6C2885BC-0701-4FA3-BB00-1238FCF61315}">
      <dgm:prSet/>
      <dgm:spPr/>
      <dgm:t>
        <a:bodyPr/>
        <a:lstStyle/>
        <a:p>
          <a:endParaRPr lang="th-TH" b="1"/>
        </a:p>
      </dgm:t>
    </dgm:pt>
    <dgm:pt modelId="{55F198D2-6BEC-425E-A86A-1FE9A280EC27}" type="sibTrans" cxnId="{6C2885BC-0701-4FA3-BB00-1238FCF61315}">
      <dgm:prSet/>
      <dgm:spPr/>
      <dgm:t>
        <a:bodyPr/>
        <a:lstStyle/>
        <a:p>
          <a:endParaRPr lang="th-TH" b="1"/>
        </a:p>
      </dgm:t>
    </dgm:pt>
    <dgm:pt modelId="{57233C09-77F4-4C05-9537-21EBD6568580}" type="pres">
      <dgm:prSet presAssocID="{6F1FEFA4-1189-4B4E-B906-11C24CB23B1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AE68F135-902F-4B07-8B01-5FD7BCA4D4D0}" type="pres">
      <dgm:prSet presAssocID="{5C14C37C-F66A-4732-8B48-638D1104B18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213B8CA-D005-4C50-8688-94F94D10440E}" type="pres">
      <dgm:prSet presAssocID="{3DCF6162-7303-450E-A5EA-3A413DF11F07}" presName="sibTrans" presStyleCnt="0"/>
      <dgm:spPr/>
    </dgm:pt>
    <dgm:pt modelId="{FB012DA0-B7B3-4489-BE83-9AB9F7F0D451}" type="pres">
      <dgm:prSet presAssocID="{D62FD7E1-7854-44AE-B790-7ADA9E104D5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96B539F-4837-4C8F-BF97-DD7FA1051E3F}" type="pres">
      <dgm:prSet presAssocID="{B0722ECA-971C-4FED-8FAD-35D2DA6AF0D6}" presName="sibTrans" presStyleCnt="0"/>
      <dgm:spPr/>
    </dgm:pt>
    <dgm:pt modelId="{85C8431A-D676-4441-927C-794E3D161A88}" type="pres">
      <dgm:prSet presAssocID="{A74AA347-2629-4E9F-82D3-95E003203BD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2759250-D944-4CAE-BE07-B13936C3E823}" type="pres">
      <dgm:prSet presAssocID="{252C761F-7136-4772-8C8E-E22DBF93327B}" presName="sibTrans" presStyleCnt="0"/>
      <dgm:spPr/>
    </dgm:pt>
    <dgm:pt modelId="{54B32975-779A-42AD-8086-2CBE96FC730E}" type="pres">
      <dgm:prSet presAssocID="{29141284-BEDF-481A-B228-91EDCF3951C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1CC99A3-20D1-4881-B0DA-8609DF712E95}" type="pres">
      <dgm:prSet presAssocID="{3B433873-649C-4D61-B7E0-70C4F6B602F4}" presName="sibTrans" presStyleCnt="0"/>
      <dgm:spPr/>
    </dgm:pt>
    <dgm:pt modelId="{BE7FEAD9-F03D-4E67-84DC-ADD655F55735}" type="pres">
      <dgm:prSet presAssocID="{9E911DB6-61B8-44BA-9842-AAB1B18254D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82DFEE41-3272-4258-B9F3-F8A9AB2263CD}" srcId="{6F1FEFA4-1189-4B4E-B906-11C24CB23B14}" destId="{29141284-BEDF-481A-B228-91EDCF3951CE}" srcOrd="3" destOrd="0" parTransId="{588FD04A-ACDD-422C-88F7-11A9764172AC}" sibTransId="{3B433873-649C-4D61-B7E0-70C4F6B602F4}"/>
    <dgm:cxn modelId="{B99C4B42-7B26-40F1-951E-A53D1496F54E}" srcId="{6F1FEFA4-1189-4B4E-B906-11C24CB23B14}" destId="{A74AA347-2629-4E9F-82D3-95E003203BDC}" srcOrd="2" destOrd="0" parTransId="{DFDE3C46-0478-483E-830A-5DCBAD042777}" sibTransId="{252C761F-7136-4772-8C8E-E22DBF93327B}"/>
    <dgm:cxn modelId="{6A426773-6B68-4B3F-9AEB-44185635CB13}" type="presOf" srcId="{5C14C37C-F66A-4732-8B48-638D1104B18E}" destId="{AE68F135-902F-4B07-8B01-5FD7BCA4D4D0}" srcOrd="0" destOrd="0" presId="urn:microsoft.com/office/officeart/2005/8/layout/default"/>
    <dgm:cxn modelId="{ABBB085C-8E16-4C61-B476-39E5DDB7E218}" type="presOf" srcId="{9E911DB6-61B8-44BA-9842-AAB1B18254D8}" destId="{BE7FEAD9-F03D-4E67-84DC-ADD655F55735}" srcOrd="0" destOrd="0" presId="urn:microsoft.com/office/officeart/2005/8/layout/default"/>
    <dgm:cxn modelId="{CE0F1ED4-DDE9-408B-9121-FDDCA4B79BEB}" srcId="{6F1FEFA4-1189-4B4E-B906-11C24CB23B14}" destId="{D62FD7E1-7854-44AE-B790-7ADA9E104D5F}" srcOrd="1" destOrd="0" parTransId="{86FB0AFA-446C-4294-9992-F69E01CA9F63}" sibTransId="{B0722ECA-971C-4FED-8FAD-35D2DA6AF0D6}"/>
    <dgm:cxn modelId="{1528511B-7E47-4902-882D-0896273BE866}" type="presOf" srcId="{D62FD7E1-7854-44AE-B790-7ADA9E104D5F}" destId="{FB012DA0-B7B3-4489-BE83-9AB9F7F0D451}" srcOrd="0" destOrd="0" presId="urn:microsoft.com/office/officeart/2005/8/layout/default"/>
    <dgm:cxn modelId="{F870B5FC-3579-4E12-BE53-921D26AD1EDA}" type="presOf" srcId="{6F1FEFA4-1189-4B4E-B906-11C24CB23B14}" destId="{57233C09-77F4-4C05-9537-21EBD6568580}" srcOrd="0" destOrd="0" presId="urn:microsoft.com/office/officeart/2005/8/layout/default"/>
    <dgm:cxn modelId="{6C2885BC-0701-4FA3-BB00-1238FCF61315}" srcId="{6F1FEFA4-1189-4B4E-B906-11C24CB23B14}" destId="{9E911DB6-61B8-44BA-9842-AAB1B18254D8}" srcOrd="4" destOrd="0" parTransId="{B5B2C9CC-745B-4F38-8210-A647EBC8DB57}" sibTransId="{55F198D2-6BEC-425E-A86A-1FE9A280EC27}"/>
    <dgm:cxn modelId="{1DCC2EE7-FC5C-41AF-8477-2D5B11B665CE}" type="presOf" srcId="{A74AA347-2629-4E9F-82D3-95E003203BDC}" destId="{85C8431A-D676-4441-927C-794E3D161A88}" srcOrd="0" destOrd="0" presId="urn:microsoft.com/office/officeart/2005/8/layout/default"/>
    <dgm:cxn modelId="{B70616E6-E411-4580-88DE-FE0613B38626}" type="presOf" srcId="{29141284-BEDF-481A-B228-91EDCF3951CE}" destId="{54B32975-779A-42AD-8086-2CBE96FC730E}" srcOrd="0" destOrd="0" presId="urn:microsoft.com/office/officeart/2005/8/layout/default"/>
    <dgm:cxn modelId="{FFBBF0DC-11B1-433A-8A69-77CC9322F161}" srcId="{6F1FEFA4-1189-4B4E-B906-11C24CB23B14}" destId="{5C14C37C-F66A-4732-8B48-638D1104B18E}" srcOrd="0" destOrd="0" parTransId="{685CEF95-0847-4F11-9D11-636CAD5AA94A}" sibTransId="{3DCF6162-7303-450E-A5EA-3A413DF11F07}"/>
    <dgm:cxn modelId="{734B50C4-F42D-4B84-BFF5-C3944B648C8D}" type="presParOf" srcId="{57233C09-77F4-4C05-9537-21EBD6568580}" destId="{AE68F135-902F-4B07-8B01-5FD7BCA4D4D0}" srcOrd="0" destOrd="0" presId="urn:microsoft.com/office/officeart/2005/8/layout/default"/>
    <dgm:cxn modelId="{4B465269-A031-4B2F-9EDC-1C175B926C57}" type="presParOf" srcId="{57233C09-77F4-4C05-9537-21EBD6568580}" destId="{6213B8CA-D005-4C50-8688-94F94D10440E}" srcOrd="1" destOrd="0" presId="urn:microsoft.com/office/officeart/2005/8/layout/default"/>
    <dgm:cxn modelId="{DE942451-56EB-467E-877E-2B2C24FAC08B}" type="presParOf" srcId="{57233C09-77F4-4C05-9537-21EBD6568580}" destId="{FB012DA0-B7B3-4489-BE83-9AB9F7F0D451}" srcOrd="2" destOrd="0" presId="urn:microsoft.com/office/officeart/2005/8/layout/default"/>
    <dgm:cxn modelId="{9F2E1B7C-1942-4D6A-B367-79220493C285}" type="presParOf" srcId="{57233C09-77F4-4C05-9537-21EBD6568580}" destId="{796B539F-4837-4C8F-BF97-DD7FA1051E3F}" srcOrd="3" destOrd="0" presId="urn:microsoft.com/office/officeart/2005/8/layout/default"/>
    <dgm:cxn modelId="{197D9020-2895-43BF-B7DE-718D0F8BD1CD}" type="presParOf" srcId="{57233C09-77F4-4C05-9537-21EBD6568580}" destId="{85C8431A-D676-4441-927C-794E3D161A88}" srcOrd="4" destOrd="0" presId="urn:microsoft.com/office/officeart/2005/8/layout/default"/>
    <dgm:cxn modelId="{5702505B-ACB2-4080-AD8D-10BCDFDE6A4A}" type="presParOf" srcId="{57233C09-77F4-4C05-9537-21EBD6568580}" destId="{A2759250-D944-4CAE-BE07-B13936C3E823}" srcOrd="5" destOrd="0" presId="urn:microsoft.com/office/officeart/2005/8/layout/default"/>
    <dgm:cxn modelId="{B834B5C1-BA92-47B3-88FF-1B7FD0F6276F}" type="presParOf" srcId="{57233C09-77F4-4C05-9537-21EBD6568580}" destId="{54B32975-779A-42AD-8086-2CBE96FC730E}" srcOrd="6" destOrd="0" presId="urn:microsoft.com/office/officeart/2005/8/layout/default"/>
    <dgm:cxn modelId="{D04D2D1C-35DD-495F-88C7-DF9CDBBAE335}" type="presParOf" srcId="{57233C09-77F4-4C05-9537-21EBD6568580}" destId="{C1CC99A3-20D1-4881-B0DA-8609DF712E95}" srcOrd="7" destOrd="0" presId="urn:microsoft.com/office/officeart/2005/8/layout/default"/>
    <dgm:cxn modelId="{A847397E-2E96-47A5-8FCD-BE6B9DBFAA7E}" type="presParOf" srcId="{57233C09-77F4-4C05-9537-21EBD6568580}" destId="{BE7FEAD9-F03D-4E67-84DC-ADD655F55735}" srcOrd="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93BAEA16-CB8A-45B3-9C1C-743E1555D0CD}" type="doc">
      <dgm:prSet loTypeId="urn:microsoft.com/office/officeart/2005/8/layout/matrix1" loCatId="matrix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th-TH"/>
        </a:p>
      </dgm:t>
    </dgm:pt>
    <dgm:pt modelId="{250AE63B-713F-4390-AB17-362B7B23BE3A}">
      <dgm:prSet phldrT="[ข้อความ]" custT="1"/>
      <dgm:spPr>
        <a:solidFill>
          <a:srgbClr val="F3C7EB"/>
        </a:solidFill>
      </dgm:spPr>
      <dgm:t>
        <a:bodyPr/>
        <a:lstStyle/>
        <a:p>
          <a:r>
            <a:rPr lang="th-TH" sz="3600" b="1" dirty="0">
              <a:latin typeface="Angsana New" panose="02020603050405020304" pitchFamily="18" charset="-34"/>
              <a:cs typeface="Angsana New" panose="02020603050405020304" pitchFamily="18" charset="-34"/>
            </a:rPr>
            <a:t>ขั้นตอนที่ 1 การประกวดแนวความคิดในการออกแบบ</a:t>
          </a:r>
        </a:p>
      </dgm:t>
    </dgm:pt>
    <dgm:pt modelId="{B8F9346E-1DDB-43B7-9310-DC9400A70C8F}" type="parTrans" cxnId="{5170E21E-A878-411A-B2B6-45620F935138}">
      <dgm:prSet/>
      <dgm:spPr/>
      <dgm:t>
        <a:bodyPr/>
        <a:lstStyle/>
        <a:p>
          <a:endParaRPr lang="th-TH"/>
        </a:p>
      </dgm:t>
    </dgm:pt>
    <dgm:pt modelId="{A49C5B6C-8123-4E23-8270-F59A5273268E}" type="sibTrans" cxnId="{5170E21E-A878-411A-B2B6-45620F935138}">
      <dgm:prSet/>
      <dgm:spPr/>
      <dgm:t>
        <a:bodyPr/>
        <a:lstStyle/>
        <a:p>
          <a:endParaRPr lang="th-TH"/>
        </a:p>
      </dgm:t>
    </dgm:pt>
    <dgm:pt modelId="{BB071677-9D2D-45E1-9ED5-1F1E05E6AD45}">
      <dgm:prSet phldrT="[ข้อความ]" phldr="1"/>
      <dgm:spPr/>
      <dgm:t>
        <a:bodyPr/>
        <a:lstStyle/>
        <a:p>
          <a:endParaRPr lang="th-TH"/>
        </a:p>
      </dgm:t>
    </dgm:pt>
    <dgm:pt modelId="{65DA8A0B-B41B-4912-B266-4D98B49D77D1}" type="parTrans" cxnId="{02D96AD1-A7D5-4CC8-8F1D-3AFCA7E15C35}">
      <dgm:prSet/>
      <dgm:spPr/>
      <dgm:t>
        <a:bodyPr/>
        <a:lstStyle/>
        <a:p>
          <a:endParaRPr lang="th-TH"/>
        </a:p>
      </dgm:t>
    </dgm:pt>
    <dgm:pt modelId="{5EAA9623-1058-4BF2-A794-3668175DAC20}" type="sibTrans" cxnId="{02D96AD1-A7D5-4CC8-8F1D-3AFCA7E15C35}">
      <dgm:prSet/>
      <dgm:spPr/>
      <dgm:t>
        <a:bodyPr/>
        <a:lstStyle/>
        <a:p>
          <a:endParaRPr lang="th-TH"/>
        </a:p>
      </dgm:t>
    </dgm:pt>
    <dgm:pt modelId="{D9A2558C-75EE-48D5-B92A-75762002B4B0}">
      <dgm:prSet phldrT="[ข้อความ]" phldr="1"/>
      <dgm:spPr/>
      <dgm:t>
        <a:bodyPr/>
        <a:lstStyle/>
        <a:p>
          <a:endParaRPr lang="th-TH"/>
        </a:p>
      </dgm:t>
    </dgm:pt>
    <dgm:pt modelId="{D52A9DB7-FAF1-4FE7-BEC6-42EAFC57DA76}" type="parTrans" cxnId="{C8742102-BC85-4BCA-A586-D1A7CB1A7E71}">
      <dgm:prSet/>
      <dgm:spPr/>
      <dgm:t>
        <a:bodyPr/>
        <a:lstStyle/>
        <a:p>
          <a:endParaRPr lang="th-TH"/>
        </a:p>
      </dgm:t>
    </dgm:pt>
    <dgm:pt modelId="{484611F0-168D-44EF-A73A-4C6C83B49C57}" type="sibTrans" cxnId="{C8742102-BC85-4BCA-A586-D1A7CB1A7E71}">
      <dgm:prSet/>
      <dgm:spPr/>
      <dgm:t>
        <a:bodyPr/>
        <a:lstStyle/>
        <a:p>
          <a:endParaRPr lang="th-TH"/>
        </a:p>
      </dgm:t>
    </dgm:pt>
    <dgm:pt modelId="{6199A0A0-CE5C-4738-A473-52625D63E567}">
      <dgm:prSet phldrT="[ข้อความ]" phldr="1"/>
      <dgm:spPr/>
      <dgm:t>
        <a:bodyPr/>
        <a:lstStyle/>
        <a:p>
          <a:endParaRPr lang="th-TH"/>
        </a:p>
      </dgm:t>
    </dgm:pt>
    <dgm:pt modelId="{C635BBA4-6B90-4F0C-9612-DD14DBDEF6FD}" type="parTrans" cxnId="{FF4E0CB7-317A-42EF-8BA9-9D573BEFBBCA}">
      <dgm:prSet/>
      <dgm:spPr/>
      <dgm:t>
        <a:bodyPr/>
        <a:lstStyle/>
        <a:p>
          <a:endParaRPr lang="th-TH"/>
        </a:p>
      </dgm:t>
    </dgm:pt>
    <dgm:pt modelId="{0690D61D-DDA2-4F17-8B26-CBCAC1F05768}" type="sibTrans" cxnId="{FF4E0CB7-317A-42EF-8BA9-9D573BEFBBCA}">
      <dgm:prSet/>
      <dgm:spPr/>
      <dgm:t>
        <a:bodyPr/>
        <a:lstStyle/>
        <a:p>
          <a:endParaRPr lang="th-TH"/>
        </a:p>
      </dgm:t>
    </dgm:pt>
    <dgm:pt modelId="{D9E596FD-2ECC-4E64-908A-23722A6258D7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endParaRPr lang="th-TH" sz="2800" b="1" dirty="0">
            <a:solidFill>
              <a:schemeClr val="tx1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  <a:p>
          <a:r>
            <a:rPr lang="th-TH" sz="2800" b="1" u="sng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ให้เจ้าหน้าที่จัดทำเอกสารงานจ้างฯ </a:t>
          </a:r>
          <a:r>
            <a:rPr lang="th-TH" sz="2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พร้อมประกาศเผยแพร่ ตามแบบที่คณะกรรมการนโยบายกำหนด</a:t>
          </a:r>
        </a:p>
      </dgm:t>
    </dgm:pt>
    <dgm:pt modelId="{D6D5376B-2ACA-489F-8D4A-3027B6460EE2}" type="parTrans" cxnId="{0AC6BC33-B6B2-42AE-891E-A4D69159346A}">
      <dgm:prSet/>
      <dgm:spPr/>
      <dgm:t>
        <a:bodyPr/>
        <a:lstStyle/>
        <a:p>
          <a:endParaRPr lang="th-TH"/>
        </a:p>
      </dgm:t>
    </dgm:pt>
    <dgm:pt modelId="{67AAC07D-7773-455E-AD0C-7BAEBC586BCF}" type="sibTrans" cxnId="{0AC6BC33-B6B2-42AE-891E-A4D69159346A}">
      <dgm:prSet/>
      <dgm:spPr/>
      <dgm:t>
        <a:bodyPr/>
        <a:lstStyle/>
        <a:p>
          <a:endParaRPr lang="th-TH"/>
        </a:p>
      </dgm:t>
    </dgm:pt>
    <dgm:pt modelId="{73EB2FFE-2345-43AE-A327-7C120AF7CCA4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th-TH" sz="2800" b="1" u="sng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ให้เจ้าหน้าที่จัดทำรายงานขอจ้างฯ</a:t>
          </a:r>
          <a:r>
            <a:rPr lang="th-TH" sz="2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      เสนอหัวหน้าหน่วยงานของรัฐโดยผ่านหัวหน้าเจ้าหน้าที่ เพื่อขอความเห็นชอบแล้วจึงดำเนินการต่อไป</a:t>
          </a:r>
        </a:p>
      </dgm:t>
    </dgm:pt>
    <dgm:pt modelId="{7EE1A164-C286-435A-8D2E-D07508CC0D76}" type="parTrans" cxnId="{A8A493D9-F67A-4652-A8A4-4625237CC6A5}">
      <dgm:prSet/>
      <dgm:spPr/>
      <dgm:t>
        <a:bodyPr/>
        <a:lstStyle/>
        <a:p>
          <a:endParaRPr lang="th-TH"/>
        </a:p>
      </dgm:t>
    </dgm:pt>
    <dgm:pt modelId="{E8B306A2-E38A-4CDE-AF98-74E2778338E0}" type="sibTrans" cxnId="{A8A493D9-F67A-4652-A8A4-4625237CC6A5}">
      <dgm:prSet/>
      <dgm:spPr/>
      <dgm:t>
        <a:bodyPr/>
        <a:lstStyle/>
        <a:p>
          <a:endParaRPr lang="th-TH"/>
        </a:p>
      </dgm:t>
    </dgm:pt>
    <dgm:pt modelId="{053BA9E9-5E57-4307-ACE4-50FAA1F3925D}">
      <dgm:prSet custT="1"/>
      <dgm:spPr/>
      <dgm:t>
        <a:bodyPr/>
        <a:lstStyle/>
        <a:p>
          <a:endParaRPr lang="th-TH"/>
        </a:p>
      </dgm:t>
    </dgm:pt>
    <dgm:pt modelId="{F8047F49-EB25-4D8A-8901-C8030D362631}" type="parTrans" cxnId="{A649F9D9-58BB-4C00-9374-2A6DC6B5F412}">
      <dgm:prSet/>
      <dgm:spPr/>
      <dgm:t>
        <a:bodyPr/>
        <a:lstStyle/>
        <a:p>
          <a:endParaRPr lang="th-TH"/>
        </a:p>
      </dgm:t>
    </dgm:pt>
    <dgm:pt modelId="{C76BCC6C-84E4-42CE-BC84-CA912CD0F36E}" type="sibTrans" cxnId="{A649F9D9-58BB-4C00-9374-2A6DC6B5F412}">
      <dgm:prSet/>
      <dgm:spPr/>
      <dgm:t>
        <a:bodyPr/>
        <a:lstStyle/>
        <a:p>
          <a:endParaRPr lang="th-TH"/>
        </a:p>
      </dgm:t>
    </dgm:pt>
    <dgm:pt modelId="{FA887A69-B7CD-45A1-909D-A24EC468864B}">
      <dgm:prSet/>
      <dgm:spPr/>
      <dgm:t>
        <a:bodyPr/>
        <a:lstStyle/>
        <a:p>
          <a:endParaRPr lang="th-TH"/>
        </a:p>
      </dgm:t>
    </dgm:pt>
    <dgm:pt modelId="{59D71B47-588F-4E09-816D-72494A6E2F75}" type="parTrans" cxnId="{66C9142F-10AF-490B-9A8B-E7494E2B2293}">
      <dgm:prSet/>
      <dgm:spPr/>
      <dgm:t>
        <a:bodyPr/>
        <a:lstStyle/>
        <a:p>
          <a:endParaRPr lang="th-TH"/>
        </a:p>
      </dgm:t>
    </dgm:pt>
    <dgm:pt modelId="{80F6CBB9-8511-4A9F-8A03-3EC7A179E3BD}" type="sibTrans" cxnId="{66C9142F-10AF-490B-9A8B-E7494E2B2293}">
      <dgm:prSet/>
      <dgm:spPr/>
      <dgm:t>
        <a:bodyPr/>
        <a:lstStyle/>
        <a:p>
          <a:endParaRPr lang="th-TH"/>
        </a:p>
      </dgm:t>
    </dgm:pt>
    <dgm:pt modelId="{5276C0C7-9487-4D91-A7C1-1EB327482127}">
      <dgm:prSet/>
      <dgm:spPr/>
      <dgm:t>
        <a:bodyPr/>
        <a:lstStyle/>
        <a:p>
          <a:endParaRPr lang="th-TH"/>
        </a:p>
      </dgm:t>
    </dgm:pt>
    <dgm:pt modelId="{B76FE185-CA0E-42F2-A91F-D06799FB72F4}" type="parTrans" cxnId="{2F28E974-6C8C-4621-8D73-515F230A38C8}">
      <dgm:prSet/>
      <dgm:spPr/>
      <dgm:t>
        <a:bodyPr/>
        <a:lstStyle/>
        <a:p>
          <a:endParaRPr lang="th-TH"/>
        </a:p>
      </dgm:t>
    </dgm:pt>
    <dgm:pt modelId="{88987C08-F494-4F6A-8A65-9D6E7F6BFC5E}" type="sibTrans" cxnId="{2F28E974-6C8C-4621-8D73-515F230A38C8}">
      <dgm:prSet/>
      <dgm:spPr/>
      <dgm:t>
        <a:bodyPr/>
        <a:lstStyle/>
        <a:p>
          <a:endParaRPr lang="th-TH"/>
        </a:p>
      </dgm:t>
    </dgm:pt>
    <dgm:pt modelId="{28BDD9EA-78D8-4FE1-B4D7-CA3F62E95799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th-TH" sz="2600" b="1" u="sng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การให้เอกสารการจ้างฯ </a:t>
          </a:r>
          <a:r>
            <a:rPr lang="th-TH" sz="26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และเอกสารที่เกี่ยวข้อง จะให้ไปพร้อมกับการเผยแพร่ประกาศและเอกสารฯ ตั้งแต่วันเริ่มต้นประกาศจนถึงวันสุดท้ายของการเผยแพร่</a:t>
          </a:r>
        </a:p>
      </dgm:t>
    </dgm:pt>
    <dgm:pt modelId="{891C4679-F6EC-4E44-92DA-B85EFCF3A293}" type="parTrans" cxnId="{86F24166-95B5-4475-8C23-E1E0CB247851}">
      <dgm:prSet/>
      <dgm:spPr/>
      <dgm:t>
        <a:bodyPr/>
        <a:lstStyle/>
        <a:p>
          <a:endParaRPr lang="th-TH"/>
        </a:p>
      </dgm:t>
    </dgm:pt>
    <dgm:pt modelId="{C49EEE54-8B1E-4743-B5CE-289AF33394E9}" type="sibTrans" cxnId="{86F24166-95B5-4475-8C23-E1E0CB247851}">
      <dgm:prSet/>
      <dgm:spPr/>
      <dgm:t>
        <a:bodyPr/>
        <a:lstStyle/>
        <a:p>
          <a:endParaRPr lang="th-TH"/>
        </a:p>
      </dgm:t>
    </dgm:pt>
    <dgm:pt modelId="{23CF1CBD-615B-45D6-BE86-2D50B149A91F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th-TH" sz="2400" b="1" u="sng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ให้เจ้าหน้าที่ดำเนินการเผยแพร่ประกาศ</a:t>
          </a:r>
          <a:r>
            <a:rPr lang="th-TH" sz="24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ประกวดแบบในระบบเครือข่ายสารสนเทศ   ของกรมบัญชีกลาง และของหน่วยงานของรัฐ และให้ปิดประกาศด้วย    เป็นเวลาติดต่อกัน  ไม่น้อยกว่า  7 วันทำการ</a:t>
          </a:r>
        </a:p>
      </dgm:t>
    </dgm:pt>
    <dgm:pt modelId="{CB9639CA-AFEA-40F2-90D9-D957587FADB1}" type="parTrans" cxnId="{B91136D0-39B8-4035-B9C9-66F029DDB360}">
      <dgm:prSet/>
      <dgm:spPr/>
      <dgm:t>
        <a:bodyPr/>
        <a:lstStyle/>
        <a:p>
          <a:endParaRPr lang="th-TH"/>
        </a:p>
      </dgm:t>
    </dgm:pt>
    <dgm:pt modelId="{89049870-C27A-443C-81AE-FD46628CCCA0}" type="sibTrans" cxnId="{B91136D0-39B8-4035-B9C9-66F029DDB360}">
      <dgm:prSet/>
      <dgm:spPr/>
      <dgm:t>
        <a:bodyPr/>
        <a:lstStyle/>
        <a:p>
          <a:endParaRPr lang="th-TH"/>
        </a:p>
      </dgm:t>
    </dgm:pt>
    <dgm:pt modelId="{3713AB7D-A4F9-4BE4-AB3B-E20C2D9F605A}" type="pres">
      <dgm:prSet presAssocID="{93BAEA16-CB8A-45B3-9C1C-743E1555D0CD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CA314B81-DA9D-4258-B6F4-E5A24C8450D4}" type="pres">
      <dgm:prSet presAssocID="{93BAEA16-CB8A-45B3-9C1C-743E1555D0CD}" presName="matrix" presStyleCnt="0"/>
      <dgm:spPr/>
    </dgm:pt>
    <dgm:pt modelId="{CA0CD040-CA16-45F8-925F-EE957E3ACCD2}" type="pres">
      <dgm:prSet presAssocID="{93BAEA16-CB8A-45B3-9C1C-743E1555D0CD}" presName="tile1" presStyleLbl="node1" presStyleIdx="0" presStyleCnt="4"/>
      <dgm:spPr/>
      <dgm:t>
        <a:bodyPr/>
        <a:lstStyle/>
        <a:p>
          <a:endParaRPr lang="th-TH"/>
        </a:p>
      </dgm:t>
    </dgm:pt>
    <dgm:pt modelId="{A24A33FC-84A6-48BE-9763-5EDFC4794B52}" type="pres">
      <dgm:prSet presAssocID="{93BAEA16-CB8A-45B3-9C1C-743E1555D0C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64071F4-F08E-4E35-A640-9ED4CC36BE75}" type="pres">
      <dgm:prSet presAssocID="{93BAEA16-CB8A-45B3-9C1C-743E1555D0CD}" presName="tile2" presStyleLbl="node1" presStyleIdx="1" presStyleCnt="4"/>
      <dgm:spPr/>
      <dgm:t>
        <a:bodyPr/>
        <a:lstStyle/>
        <a:p>
          <a:endParaRPr lang="th-TH"/>
        </a:p>
      </dgm:t>
    </dgm:pt>
    <dgm:pt modelId="{4489C399-59D5-49DE-8051-9BCEB969B6B1}" type="pres">
      <dgm:prSet presAssocID="{93BAEA16-CB8A-45B3-9C1C-743E1555D0C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4B587CD-1495-4FA1-B2F9-2A40B1A75FF5}" type="pres">
      <dgm:prSet presAssocID="{93BAEA16-CB8A-45B3-9C1C-743E1555D0CD}" presName="tile3" presStyleLbl="node1" presStyleIdx="2" presStyleCnt="4"/>
      <dgm:spPr/>
      <dgm:t>
        <a:bodyPr/>
        <a:lstStyle/>
        <a:p>
          <a:endParaRPr lang="th-TH"/>
        </a:p>
      </dgm:t>
    </dgm:pt>
    <dgm:pt modelId="{BC433F9D-C93C-4574-B9F3-9488D6F5C18B}" type="pres">
      <dgm:prSet presAssocID="{93BAEA16-CB8A-45B3-9C1C-743E1555D0C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3958A3A-A9F2-4663-9799-929EA9288C3A}" type="pres">
      <dgm:prSet presAssocID="{93BAEA16-CB8A-45B3-9C1C-743E1555D0CD}" presName="tile4" presStyleLbl="node1" presStyleIdx="3" presStyleCnt="4" custLinFactNeighborX="29480" custLinFactNeighborY="22519"/>
      <dgm:spPr/>
      <dgm:t>
        <a:bodyPr/>
        <a:lstStyle/>
        <a:p>
          <a:endParaRPr lang="th-TH"/>
        </a:p>
      </dgm:t>
    </dgm:pt>
    <dgm:pt modelId="{4E59BFA4-FABB-46DE-B7FF-9CAAA6EA8305}" type="pres">
      <dgm:prSet presAssocID="{93BAEA16-CB8A-45B3-9C1C-743E1555D0C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137EA0F-2A39-408A-89C0-871846A844C1}" type="pres">
      <dgm:prSet presAssocID="{93BAEA16-CB8A-45B3-9C1C-743E1555D0CD}" presName="centerTile" presStyleLbl="fgShp" presStyleIdx="0" presStyleCnt="1" custScaleX="279096" custScaleY="58147" custLinFactNeighborX="-9650" custLinFactNeighborY="-5697">
        <dgm:presLayoutVars>
          <dgm:chMax val="0"/>
          <dgm:chPref val="0"/>
        </dgm:presLayoutVars>
      </dgm:prSet>
      <dgm:spPr/>
      <dgm:t>
        <a:bodyPr/>
        <a:lstStyle/>
        <a:p>
          <a:endParaRPr lang="th-TH"/>
        </a:p>
      </dgm:t>
    </dgm:pt>
  </dgm:ptLst>
  <dgm:cxnLst>
    <dgm:cxn modelId="{0AC6BC33-B6B2-42AE-891E-A4D69159346A}" srcId="{250AE63B-713F-4390-AB17-362B7B23BE3A}" destId="{D9E596FD-2ECC-4E64-908A-23722A6258D7}" srcOrd="0" destOrd="0" parTransId="{D6D5376B-2ACA-489F-8D4A-3027B6460EE2}" sibTransId="{67AAC07D-7773-455E-AD0C-7BAEBC586BCF}"/>
    <dgm:cxn modelId="{BA032152-F223-417A-AF97-7EA1E181C653}" type="presOf" srcId="{23CF1CBD-615B-45D6-BE86-2D50B149A91F}" destId="{4E59BFA4-FABB-46DE-B7FF-9CAAA6EA8305}" srcOrd="1" destOrd="0" presId="urn:microsoft.com/office/officeart/2005/8/layout/matrix1"/>
    <dgm:cxn modelId="{C8742102-BC85-4BCA-A586-D1A7CB1A7E71}" srcId="{93BAEA16-CB8A-45B3-9C1C-743E1555D0CD}" destId="{D9A2558C-75EE-48D5-B92A-75762002B4B0}" srcOrd="4" destOrd="0" parTransId="{D52A9DB7-FAF1-4FE7-BEC6-42EAFC57DA76}" sibTransId="{484611F0-168D-44EF-A73A-4C6C83B49C57}"/>
    <dgm:cxn modelId="{241B0267-3F4D-461D-B566-E4D8D4B9DFBC}" type="presOf" srcId="{28BDD9EA-78D8-4FE1-B4D7-CA3F62E95799}" destId="{BC433F9D-C93C-4574-B9F3-9488D6F5C18B}" srcOrd="1" destOrd="0" presId="urn:microsoft.com/office/officeart/2005/8/layout/matrix1"/>
    <dgm:cxn modelId="{1B4967DD-1250-4EAD-89D3-604044E307E6}" type="presOf" srcId="{28BDD9EA-78D8-4FE1-B4D7-CA3F62E95799}" destId="{24B587CD-1495-4FA1-B2F9-2A40B1A75FF5}" srcOrd="0" destOrd="0" presId="urn:microsoft.com/office/officeart/2005/8/layout/matrix1"/>
    <dgm:cxn modelId="{18B73962-3D5C-42C5-945D-6937675D7818}" type="presOf" srcId="{D9E596FD-2ECC-4E64-908A-23722A6258D7}" destId="{CA0CD040-CA16-45F8-925F-EE957E3ACCD2}" srcOrd="0" destOrd="0" presId="urn:microsoft.com/office/officeart/2005/8/layout/matrix1"/>
    <dgm:cxn modelId="{A8A493D9-F67A-4652-A8A4-4625237CC6A5}" srcId="{250AE63B-713F-4390-AB17-362B7B23BE3A}" destId="{73EB2FFE-2345-43AE-A327-7C120AF7CCA4}" srcOrd="1" destOrd="0" parTransId="{7EE1A164-C286-435A-8D2E-D07508CC0D76}" sibTransId="{E8B306A2-E38A-4CDE-AF98-74E2778338E0}"/>
    <dgm:cxn modelId="{A649F9D9-58BB-4C00-9374-2A6DC6B5F412}" srcId="{250AE63B-713F-4390-AB17-362B7B23BE3A}" destId="{053BA9E9-5E57-4307-ACE4-50FAA1F3925D}" srcOrd="4" destOrd="0" parTransId="{F8047F49-EB25-4D8A-8901-C8030D362631}" sibTransId="{C76BCC6C-84E4-42CE-BC84-CA912CD0F36E}"/>
    <dgm:cxn modelId="{73FDA022-70A5-40C6-80F7-F9C492425CCF}" type="presOf" srcId="{D9E596FD-2ECC-4E64-908A-23722A6258D7}" destId="{A24A33FC-84A6-48BE-9763-5EDFC4794B52}" srcOrd="1" destOrd="0" presId="urn:microsoft.com/office/officeart/2005/8/layout/matrix1"/>
    <dgm:cxn modelId="{B91136D0-39B8-4035-B9C9-66F029DDB360}" srcId="{250AE63B-713F-4390-AB17-362B7B23BE3A}" destId="{23CF1CBD-615B-45D6-BE86-2D50B149A91F}" srcOrd="3" destOrd="0" parTransId="{CB9639CA-AFEA-40F2-90D9-D957587FADB1}" sibTransId="{89049870-C27A-443C-81AE-FD46628CCCA0}"/>
    <dgm:cxn modelId="{3E206DDD-5948-4B73-9796-4D149F8C5084}" type="presOf" srcId="{73EB2FFE-2345-43AE-A327-7C120AF7CCA4}" destId="{464071F4-F08E-4E35-A640-9ED4CC36BE75}" srcOrd="0" destOrd="0" presId="urn:microsoft.com/office/officeart/2005/8/layout/matrix1"/>
    <dgm:cxn modelId="{FF4E0CB7-317A-42EF-8BA9-9D573BEFBBCA}" srcId="{93BAEA16-CB8A-45B3-9C1C-743E1555D0CD}" destId="{6199A0A0-CE5C-4738-A473-52625D63E567}" srcOrd="5" destOrd="0" parTransId="{C635BBA4-6B90-4F0C-9612-DD14DBDEF6FD}" sibTransId="{0690D61D-DDA2-4F17-8B26-CBCAC1F05768}"/>
    <dgm:cxn modelId="{B6E7AF2D-C88A-4388-B809-C61D66A80C6D}" type="presOf" srcId="{93BAEA16-CB8A-45B3-9C1C-743E1555D0CD}" destId="{3713AB7D-A4F9-4BE4-AB3B-E20C2D9F605A}" srcOrd="0" destOrd="0" presId="urn:microsoft.com/office/officeart/2005/8/layout/matrix1"/>
    <dgm:cxn modelId="{5170E21E-A878-411A-B2B6-45620F935138}" srcId="{93BAEA16-CB8A-45B3-9C1C-743E1555D0CD}" destId="{250AE63B-713F-4390-AB17-362B7B23BE3A}" srcOrd="0" destOrd="0" parTransId="{B8F9346E-1DDB-43B7-9310-DC9400A70C8F}" sibTransId="{A49C5B6C-8123-4E23-8270-F59A5273268E}"/>
    <dgm:cxn modelId="{7B251152-09B2-4BD9-8FF6-D3486CEFC534}" type="presOf" srcId="{73EB2FFE-2345-43AE-A327-7C120AF7CCA4}" destId="{4489C399-59D5-49DE-8051-9BCEB969B6B1}" srcOrd="1" destOrd="0" presId="urn:microsoft.com/office/officeart/2005/8/layout/matrix1"/>
    <dgm:cxn modelId="{02D96AD1-A7D5-4CC8-8F1D-3AFCA7E15C35}" srcId="{93BAEA16-CB8A-45B3-9C1C-743E1555D0CD}" destId="{BB071677-9D2D-45E1-9ED5-1F1E05E6AD45}" srcOrd="3" destOrd="0" parTransId="{65DA8A0B-B41B-4912-B266-4D98B49D77D1}" sibTransId="{5EAA9623-1058-4BF2-A794-3668175DAC20}"/>
    <dgm:cxn modelId="{D857FF4A-A97A-4DF9-BA6F-FABFE720BA97}" type="presOf" srcId="{23CF1CBD-615B-45D6-BE86-2D50B149A91F}" destId="{13958A3A-A9F2-4663-9799-929EA9288C3A}" srcOrd="0" destOrd="0" presId="urn:microsoft.com/office/officeart/2005/8/layout/matrix1"/>
    <dgm:cxn modelId="{2F28E974-6C8C-4621-8D73-515F230A38C8}" srcId="{93BAEA16-CB8A-45B3-9C1C-743E1555D0CD}" destId="{5276C0C7-9487-4D91-A7C1-1EB327482127}" srcOrd="1" destOrd="0" parTransId="{B76FE185-CA0E-42F2-A91F-D06799FB72F4}" sibTransId="{88987C08-F494-4F6A-8A65-9D6E7F6BFC5E}"/>
    <dgm:cxn modelId="{66C9142F-10AF-490B-9A8B-E7494E2B2293}" srcId="{93BAEA16-CB8A-45B3-9C1C-743E1555D0CD}" destId="{FA887A69-B7CD-45A1-909D-A24EC468864B}" srcOrd="2" destOrd="0" parTransId="{59D71B47-588F-4E09-816D-72494A6E2F75}" sibTransId="{80F6CBB9-8511-4A9F-8A03-3EC7A179E3BD}"/>
    <dgm:cxn modelId="{86F24166-95B5-4475-8C23-E1E0CB247851}" srcId="{250AE63B-713F-4390-AB17-362B7B23BE3A}" destId="{28BDD9EA-78D8-4FE1-B4D7-CA3F62E95799}" srcOrd="2" destOrd="0" parTransId="{891C4679-F6EC-4E44-92DA-B85EFCF3A293}" sibTransId="{C49EEE54-8B1E-4743-B5CE-289AF33394E9}"/>
    <dgm:cxn modelId="{682EC1D8-76E4-4401-9FC9-0FDA7D69C9D3}" type="presOf" srcId="{250AE63B-713F-4390-AB17-362B7B23BE3A}" destId="{B137EA0F-2A39-408A-89C0-871846A844C1}" srcOrd="0" destOrd="0" presId="urn:microsoft.com/office/officeart/2005/8/layout/matrix1"/>
    <dgm:cxn modelId="{2B3D2686-2576-4F8B-B8A4-4816772D2FDE}" type="presParOf" srcId="{3713AB7D-A4F9-4BE4-AB3B-E20C2D9F605A}" destId="{CA314B81-DA9D-4258-B6F4-E5A24C8450D4}" srcOrd="0" destOrd="0" presId="urn:microsoft.com/office/officeart/2005/8/layout/matrix1"/>
    <dgm:cxn modelId="{21662944-7D05-447D-8BA1-4C7518F38CFD}" type="presParOf" srcId="{CA314B81-DA9D-4258-B6F4-E5A24C8450D4}" destId="{CA0CD040-CA16-45F8-925F-EE957E3ACCD2}" srcOrd="0" destOrd="0" presId="urn:microsoft.com/office/officeart/2005/8/layout/matrix1"/>
    <dgm:cxn modelId="{135EFE99-7D08-4139-B404-BB39E079CE95}" type="presParOf" srcId="{CA314B81-DA9D-4258-B6F4-E5A24C8450D4}" destId="{A24A33FC-84A6-48BE-9763-5EDFC4794B52}" srcOrd="1" destOrd="0" presId="urn:microsoft.com/office/officeart/2005/8/layout/matrix1"/>
    <dgm:cxn modelId="{D3E2C7BB-8BF2-43AC-8775-EDEEADE5B1CD}" type="presParOf" srcId="{CA314B81-DA9D-4258-B6F4-E5A24C8450D4}" destId="{464071F4-F08E-4E35-A640-9ED4CC36BE75}" srcOrd="2" destOrd="0" presId="urn:microsoft.com/office/officeart/2005/8/layout/matrix1"/>
    <dgm:cxn modelId="{28D9CFC8-078F-4FCE-9142-4A72BC7C1E86}" type="presParOf" srcId="{CA314B81-DA9D-4258-B6F4-E5A24C8450D4}" destId="{4489C399-59D5-49DE-8051-9BCEB969B6B1}" srcOrd="3" destOrd="0" presId="urn:microsoft.com/office/officeart/2005/8/layout/matrix1"/>
    <dgm:cxn modelId="{9266968B-F72C-4C80-89F5-304297BA333E}" type="presParOf" srcId="{CA314B81-DA9D-4258-B6F4-E5A24C8450D4}" destId="{24B587CD-1495-4FA1-B2F9-2A40B1A75FF5}" srcOrd="4" destOrd="0" presId="urn:microsoft.com/office/officeart/2005/8/layout/matrix1"/>
    <dgm:cxn modelId="{A35597A8-7A64-4FC6-973E-7D4B7D98F82E}" type="presParOf" srcId="{CA314B81-DA9D-4258-B6F4-E5A24C8450D4}" destId="{BC433F9D-C93C-4574-B9F3-9488D6F5C18B}" srcOrd="5" destOrd="0" presId="urn:microsoft.com/office/officeart/2005/8/layout/matrix1"/>
    <dgm:cxn modelId="{1188632E-142F-4C2B-B73C-B00E3E2E4795}" type="presParOf" srcId="{CA314B81-DA9D-4258-B6F4-E5A24C8450D4}" destId="{13958A3A-A9F2-4663-9799-929EA9288C3A}" srcOrd="6" destOrd="0" presId="urn:microsoft.com/office/officeart/2005/8/layout/matrix1"/>
    <dgm:cxn modelId="{16DE0C8D-3EAE-4616-BB45-A1F528CBDFF7}" type="presParOf" srcId="{CA314B81-DA9D-4258-B6F4-E5A24C8450D4}" destId="{4E59BFA4-FABB-46DE-B7FF-9CAAA6EA8305}" srcOrd="7" destOrd="0" presId="urn:microsoft.com/office/officeart/2005/8/layout/matrix1"/>
    <dgm:cxn modelId="{4499D024-10C3-4BDF-94FE-EBA79BA404BE}" type="presParOf" srcId="{3713AB7D-A4F9-4BE4-AB3B-E20C2D9F605A}" destId="{B137EA0F-2A39-408A-89C0-871846A844C1}" srcOrd="1" destOrd="0" presId="urn:microsoft.com/office/officeart/2005/8/layout/matrix1"/>
  </dgm:cxnLst>
  <dgm:bg>
    <a:solidFill>
      <a:schemeClr val="tx2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93BAEA16-CB8A-45B3-9C1C-743E1555D0CD}" type="doc">
      <dgm:prSet loTypeId="urn:microsoft.com/office/officeart/2005/8/layout/matrix1" loCatId="matrix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th-TH"/>
        </a:p>
      </dgm:t>
    </dgm:pt>
    <dgm:pt modelId="{250AE63B-713F-4390-AB17-362B7B23BE3A}">
      <dgm:prSet phldrT="[ข้อความ]" custT="1"/>
      <dgm:spPr>
        <a:solidFill>
          <a:srgbClr val="F3C7EB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3600" b="1" dirty="0">
              <a:latin typeface="Angsana New" panose="02020603050405020304" pitchFamily="18" charset="-34"/>
              <a:cs typeface="Angsana New" panose="02020603050405020304" pitchFamily="18" charset="-34"/>
            </a:rPr>
            <a:t>ขั้นตอนที่ 1 </a:t>
          </a:r>
          <a:r>
            <a:rPr lang="th-TH" sz="3200" b="1" dirty="0">
              <a:latin typeface="Angsana New" panose="02020603050405020304" pitchFamily="18" charset="-34"/>
              <a:cs typeface="Angsana New" panose="02020603050405020304" pitchFamily="18" charset="-34"/>
            </a:rPr>
            <a:t>การประกวดแนวความคิดในการออกแบบ (ต่อ)</a:t>
          </a:r>
        </a:p>
      </dgm:t>
    </dgm:pt>
    <dgm:pt modelId="{B8F9346E-1DDB-43B7-9310-DC9400A70C8F}" type="parTrans" cxnId="{5170E21E-A878-411A-B2B6-45620F935138}">
      <dgm:prSet/>
      <dgm:spPr/>
      <dgm:t>
        <a:bodyPr/>
        <a:lstStyle/>
        <a:p>
          <a:endParaRPr lang="th-TH"/>
        </a:p>
      </dgm:t>
    </dgm:pt>
    <dgm:pt modelId="{A49C5B6C-8123-4E23-8270-F59A5273268E}" type="sibTrans" cxnId="{5170E21E-A878-411A-B2B6-45620F935138}">
      <dgm:prSet/>
      <dgm:spPr/>
      <dgm:t>
        <a:bodyPr/>
        <a:lstStyle/>
        <a:p>
          <a:endParaRPr lang="th-TH"/>
        </a:p>
      </dgm:t>
    </dgm:pt>
    <dgm:pt modelId="{BB071677-9D2D-45E1-9ED5-1F1E05E6AD45}">
      <dgm:prSet phldrT="[ข้อความ]" phldr="1"/>
      <dgm:spPr/>
      <dgm:t>
        <a:bodyPr/>
        <a:lstStyle/>
        <a:p>
          <a:endParaRPr lang="th-TH"/>
        </a:p>
      </dgm:t>
    </dgm:pt>
    <dgm:pt modelId="{65DA8A0B-B41B-4912-B266-4D98B49D77D1}" type="parTrans" cxnId="{02D96AD1-A7D5-4CC8-8F1D-3AFCA7E15C35}">
      <dgm:prSet/>
      <dgm:spPr/>
      <dgm:t>
        <a:bodyPr/>
        <a:lstStyle/>
        <a:p>
          <a:endParaRPr lang="th-TH"/>
        </a:p>
      </dgm:t>
    </dgm:pt>
    <dgm:pt modelId="{5EAA9623-1058-4BF2-A794-3668175DAC20}" type="sibTrans" cxnId="{02D96AD1-A7D5-4CC8-8F1D-3AFCA7E15C35}">
      <dgm:prSet/>
      <dgm:spPr/>
      <dgm:t>
        <a:bodyPr/>
        <a:lstStyle/>
        <a:p>
          <a:endParaRPr lang="th-TH"/>
        </a:p>
      </dgm:t>
    </dgm:pt>
    <dgm:pt modelId="{D9A2558C-75EE-48D5-B92A-75762002B4B0}">
      <dgm:prSet phldrT="[ข้อความ]" phldr="1"/>
      <dgm:spPr/>
      <dgm:t>
        <a:bodyPr/>
        <a:lstStyle/>
        <a:p>
          <a:endParaRPr lang="th-TH"/>
        </a:p>
      </dgm:t>
    </dgm:pt>
    <dgm:pt modelId="{D52A9DB7-FAF1-4FE7-BEC6-42EAFC57DA76}" type="parTrans" cxnId="{C8742102-BC85-4BCA-A586-D1A7CB1A7E71}">
      <dgm:prSet/>
      <dgm:spPr/>
      <dgm:t>
        <a:bodyPr/>
        <a:lstStyle/>
        <a:p>
          <a:endParaRPr lang="th-TH"/>
        </a:p>
      </dgm:t>
    </dgm:pt>
    <dgm:pt modelId="{484611F0-168D-44EF-A73A-4C6C83B49C57}" type="sibTrans" cxnId="{C8742102-BC85-4BCA-A586-D1A7CB1A7E71}">
      <dgm:prSet/>
      <dgm:spPr/>
      <dgm:t>
        <a:bodyPr/>
        <a:lstStyle/>
        <a:p>
          <a:endParaRPr lang="th-TH"/>
        </a:p>
      </dgm:t>
    </dgm:pt>
    <dgm:pt modelId="{6199A0A0-CE5C-4738-A473-52625D63E567}">
      <dgm:prSet phldrT="[ข้อความ]" phldr="1"/>
      <dgm:spPr/>
      <dgm:t>
        <a:bodyPr/>
        <a:lstStyle/>
        <a:p>
          <a:endParaRPr lang="th-TH"/>
        </a:p>
      </dgm:t>
    </dgm:pt>
    <dgm:pt modelId="{C635BBA4-6B90-4F0C-9612-DD14DBDEF6FD}" type="parTrans" cxnId="{FF4E0CB7-317A-42EF-8BA9-9D573BEFBBCA}">
      <dgm:prSet/>
      <dgm:spPr/>
      <dgm:t>
        <a:bodyPr/>
        <a:lstStyle/>
        <a:p>
          <a:endParaRPr lang="th-TH"/>
        </a:p>
      </dgm:t>
    </dgm:pt>
    <dgm:pt modelId="{0690D61D-DDA2-4F17-8B26-CBCAC1F05768}" type="sibTrans" cxnId="{FF4E0CB7-317A-42EF-8BA9-9D573BEFBBCA}">
      <dgm:prSet/>
      <dgm:spPr/>
      <dgm:t>
        <a:bodyPr/>
        <a:lstStyle/>
        <a:p>
          <a:endParaRPr lang="th-TH"/>
        </a:p>
      </dgm:t>
    </dgm:pt>
    <dgm:pt modelId="{D9E596FD-2ECC-4E64-908A-23722A6258D7}">
      <dgm:prSet custT="1"/>
      <dgm:spPr>
        <a:solidFill>
          <a:schemeClr val="tx2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th-TH" sz="2800" b="1" dirty="0">
            <a:solidFill>
              <a:schemeClr val="tx1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  <a:p>
          <a:r>
            <a:rPr lang="th-TH" sz="2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เมื่อถึงกำหนดวัน เวลาการเปิดซอง        ให้คณะกรรมการฯ ตรวจสอบเอกสารหลักฐานต่าง ๆ ของผู้ให้บริการทุกราย</a:t>
          </a:r>
        </a:p>
      </dgm:t>
    </dgm:pt>
    <dgm:pt modelId="{D6D5376B-2ACA-489F-8D4A-3027B6460EE2}" type="parTrans" cxnId="{0AC6BC33-B6B2-42AE-891E-A4D69159346A}">
      <dgm:prSet/>
      <dgm:spPr/>
      <dgm:t>
        <a:bodyPr/>
        <a:lstStyle/>
        <a:p>
          <a:endParaRPr lang="th-TH"/>
        </a:p>
      </dgm:t>
    </dgm:pt>
    <dgm:pt modelId="{67AAC07D-7773-455E-AD0C-7BAEBC586BCF}" type="sibTrans" cxnId="{0AC6BC33-B6B2-42AE-891E-A4D69159346A}">
      <dgm:prSet/>
      <dgm:spPr/>
      <dgm:t>
        <a:bodyPr/>
        <a:lstStyle/>
        <a:p>
          <a:endParaRPr lang="th-TH"/>
        </a:p>
      </dgm:t>
    </dgm:pt>
    <dgm:pt modelId="{73EB2FFE-2345-43AE-A327-7C120AF7CCA4}">
      <dgm:prSet custT="1"/>
      <dgm:spPr>
        <a:solidFill>
          <a:schemeClr val="tx2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2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แล้วคัดเลือกที่ถูกต้อง ครบถ้วน            และให้คัดเลือกผู้ที่เสนอแนวความคิด      ที่ได้คะแนนด้านคุณภาพมากที่สุด      และจัดลำดับไว้ </a:t>
          </a:r>
        </a:p>
      </dgm:t>
    </dgm:pt>
    <dgm:pt modelId="{7EE1A164-C286-435A-8D2E-D07508CC0D76}" type="parTrans" cxnId="{A8A493D9-F67A-4652-A8A4-4625237CC6A5}">
      <dgm:prSet/>
      <dgm:spPr/>
      <dgm:t>
        <a:bodyPr/>
        <a:lstStyle/>
        <a:p>
          <a:endParaRPr lang="th-TH"/>
        </a:p>
      </dgm:t>
    </dgm:pt>
    <dgm:pt modelId="{E8B306A2-E38A-4CDE-AF98-74E2778338E0}" type="sibTrans" cxnId="{A8A493D9-F67A-4652-A8A4-4625237CC6A5}">
      <dgm:prSet/>
      <dgm:spPr/>
      <dgm:t>
        <a:bodyPr/>
        <a:lstStyle/>
        <a:p>
          <a:endParaRPr lang="th-TH"/>
        </a:p>
      </dgm:t>
    </dgm:pt>
    <dgm:pt modelId="{053BA9E9-5E57-4307-ACE4-50FAA1F3925D}">
      <dgm:prSet custT="1"/>
      <dgm:spPr/>
      <dgm:t>
        <a:bodyPr/>
        <a:lstStyle/>
        <a:p>
          <a:endParaRPr lang="th-TH"/>
        </a:p>
      </dgm:t>
    </dgm:pt>
    <dgm:pt modelId="{F8047F49-EB25-4D8A-8901-C8030D362631}" type="parTrans" cxnId="{A649F9D9-58BB-4C00-9374-2A6DC6B5F412}">
      <dgm:prSet/>
      <dgm:spPr/>
      <dgm:t>
        <a:bodyPr/>
        <a:lstStyle/>
        <a:p>
          <a:endParaRPr lang="th-TH"/>
        </a:p>
      </dgm:t>
    </dgm:pt>
    <dgm:pt modelId="{C76BCC6C-84E4-42CE-BC84-CA912CD0F36E}" type="sibTrans" cxnId="{A649F9D9-58BB-4C00-9374-2A6DC6B5F412}">
      <dgm:prSet/>
      <dgm:spPr/>
      <dgm:t>
        <a:bodyPr/>
        <a:lstStyle/>
        <a:p>
          <a:endParaRPr lang="th-TH"/>
        </a:p>
      </dgm:t>
    </dgm:pt>
    <dgm:pt modelId="{FA887A69-B7CD-45A1-909D-A24EC468864B}">
      <dgm:prSet/>
      <dgm:spPr/>
      <dgm:t>
        <a:bodyPr/>
        <a:lstStyle/>
        <a:p>
          <a:endParaRPr lang="th-TH"/>
        </a:p>
      </dgm:t>
    </dgm:pt>
    <dgm:pt modelId="{59D71B47-588F-4E09-816D-72494A6E2F75}" type="parTrans" cxnId="{66C9142F-10AF-490B-9A8B-E7494E2B2293}">
      <dgm:prSet/>
      <dgm:spPr/>
      <dgm:t>
        <a:bodyPr/>
        <a:lstStyle/>
        <a:p>
          <a:endParaRPr lang="th-TH"/>
        </a:p>
      </dgm:t>
    </dgm:pt>
    <dgm:pt modelId="{80F6CBB9-8511-4A9F-8A03-3EC7A179E3BD}" type="sibTrans" cxnId="{66C9142F-10AF-490B-9A8B-E7494E2B2293}">
      <dgm:prSet/>
      <dgm:spPr/>
      <dgm:t>
        <a:bodyPr/>
        <a:lstStyle/>
        <a:p>
          <a:endParaRPr lang="th-TH"/>
        </a:p>
      </dgm:t>
    </dgm:pt>
    <dgm:pt modelId="{5276C0C7-9487-4D91-A7C1-1EB327482127}">
      <dgm:prSet/>
      <dgm:spPr/>
      <dgm:t>
        <a:bodyPr/>
        <a:lstStyle/>
        <a:p>
          <a:endParaRPr lang="th-TH"/>
        </a:p>
      </dgm:t>
    </dgm:pt>
    <dgm:pt modelId="{B76FE185-CA0E-42F2-A91F-D06799FB72F4}" type="parTrans" cxnId="{2F28E974-6C8C-4621-8D73-515F230A38C8}">
      <dgm:prSet/>
      <dgm:spPr/>
      <dgm:t>
        <a:bodyPr/>
        <a:lstStyle/>
        <a:p>
          <a:endParaRPr lang="th-TH"/>
        </a:p>
      </dgm:t>
    </dgm:pt>
    <dgm:pt modelId="{88987C08-F494-4F6A-8A65-9D6E7F6BFC5E}" type="sibTrans" cxnId="{2F28E974-6C8C-4621-8D73-515F230A38C8}">
      <dgm:prSet/>
      <dgm:spPr/>
      <dgm:t>
        <a:bodyPr/>
        <a:lstStyle/>
        <a:p>
          <a:endParaRPr lang="th-TH"/>
        </a:p>
      </dgm:t>
    </dgm:pt>
    <dgm:pt modelId="{28BDD9EA-78D8-4FE1-B4D7-CA3F62E95799}">
      <dgm:prSet custT="1"/>
      <dgm:spPr>
        <a:solidFill>
          <a:schemeClr val="tx2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32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เสนอรายงานผลการพิจารณาให้หัวหน้าหน่วยงานของรัฐพิจารณา    </a:t>
          </a:r>
        </a:p>
      </dgm:t>
    </dgm:pt>
    <dgm:pt modelId="{891C4679-F6EC-4E44-92DA-B85EFCF3A293}" type="parTrans" cxnId="{86F24166-95B5-4475-8C23-E1E0CB247851}">
      <dgm:prSet/>
      <dgm:spPr/>
      <dgm:t>
        <a:bodyPr/>
        <a:lstStyle/>
        <a:p>
          <a:endParaRPr lang="th-TH"/>
        </a:p>
      </dgm:t>
    </dgm:pt>
    <dgm:pt modelId="{C49EEE54-8B1E-4743-B5CE-289AF33394E9}" type="sibTrans" cxnId="{86F24166-95B5-4475-8C23-E1E0CB247851}">
      <dgm:prSet/>
      <dgm:spPr/>
      <dgm:t>
        <a:bodyPr/>
        <a:lstStyle/>
        <a:p>
          <a:endParaRPr lang="th-TH"/>
        </a:p>
      </dgm:t>
    </dgm:pt>
    <dgm:pt modelId="{23CF1CBD-615B-45D6-BE86-2D50B149A91F}">
      <dgm:prSet custT="1"/>
      <dgm:spPr>
        <a:solidFill>
          <a:schemeClr val="tx2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2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ให้คณะกรรมการฯ ตรวจสอบการมีผลประโยชน์ของผู้ให้บริการที่ได้รับคัดเลือกแล้วคัดเลือกผู้ให้บริการที่ไม่มีผลประโยชน์ร่วมกันไปสู่ขั้นตอนที่ 2 </a:t>
          </a:r>
        </a:p>
      </dgm:t>
    </dgm:pt>
    <dgm:pt modelId="{CB9639CA-AFEA-40F2-90D9-D957587FADB1}" type="parTrans" cxnId="{B91136D0-39B8-4035-B9C9-66F029DDB360}">
      <dgm:prSet/>
      <dgm:spPr/>
      <dgm:t>
        <a:bodyPr/>
        <a:lstStyle/>
        <a:p>
          <a:endParaRPr lang="th-TH"/>
        </a:p>
      </dgm:t>
    </dgm:pt>
    <dgm:pt modelId="{89049870-C27A-443C-81AE-FD46628CCCA0}" type="sibTrans" cxnId="{B91136D0-39B8-4035-B9C9-66F029DDB360}">
      <dgm:prSet/>
      <dgm:spPr/>
      <dgm:t>
        <a:bodyPr/>
        <a:lstStyle/>
        <a:p>
          <a:endParaRPr lang="th-TH"/>
        </a:p>
      </dgm:t>
    </dgm:pt>
    <dgm:pt modelId="{3713AB7D-A4F9-4BE4-AB3B-E20C2D9F605A}" type="pres">
      <dgm:prSet presAssocID="{93BAEA16-CB8A-45B3-9C1C-743E1555D0CD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CA314B81-DA9D-4258-B6F4-E5A24C8450D4}" type="pres">
      <dgm:prSet presAssocID="{93BAEA16-CB8A-45B3-9C1C-743E1555D0CD}" presName="matrix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CA0CD040-CA16-45F8-925F-EE957E3ACCD2}" type="pres">
      <dgm:prSet presAssocID="{93BAEA16-CB8A-45B3-9C1C-743E1555D0CD}" presName="tile1" presStyleLbl="node1" presStyleIdx="0" presStyleCnt="4"/>
      <dgm:spPr/>
      <dgm:t>
        <a:bodyPr/>
        <a:lstStyle/>
        <a:p>
          <a:endParaRPr lang="th-TH"/>
        </a:p>
      </dgm:t>
    </dgm:pt>
    <dgm:pt modelId="{A24A33FC-84A6-48BE-9763-5EDFC4794B52}" type="pres">
      <dgm:prSet presAssocID="{93BAEA16-CB8A-45B3-9C1C-743E1555D0C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64071F4-F08E-4E35-A640-9ED4CC36BE75}" type="pres">
      <dgm:prSet presAssocID="{93BAEA16-CB8A-45B3-9C1C-743E1555D0CD}" presName="tile2" presStyleLbl="node1" presStyleIdx="1" presStyleCnt="4"/>
      <dgm:spPr/>
      <dgm:t>
        <a:bodyPr/>
        <a:lstStyle/>
        <a:p>
          <a:endParaRPr lang="th-TH"/>
        </a:p>
      </dgm:t>
    </dgm:pt>
    <dgm:pt modelId="{4489C399-59D5-49DE-8051-9BCEB969B6B1}" type="pres">
      <dgm:prSet presAssocID="{93BAEA16-CB8A-45B3-9C1C-743E1555D0C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4B587CD-1495-4FA1-B2F9-2A40B1A75FF5}" type="pres">
      <dgm:prSet presAssocID="{93BAEA16-CB8A-45B3-9C1C-743E1555D0CD}" presName="tile3" presStyleLbl="node1" presStyleIdx="2" presStyleCnt="4"/>
      <dgm:spPr/>
      <dgm:t>
        <a:bodyPr/>
        <a:lstStyle/>
        <a:p>
          <a:endParaRPr lang="th-TH"/>
        </a:p>
      </dgm:t>
    </dgm:pt>
    <dgm:pt modelId="{BC433F9D-C93C-4574-B9F3-9488D6F5C18B}" type="pres">
      <dgm:prSet presAssocID="{93BAEA16-CB8A-45B3-9C1C-743E1555D0C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3958A3A-A9F2-4663-9799-929EA9288C3A}" type="pres">
      <dgm:prSet presAssocID="{93BAEA16-CB8A-45B3-9C1C-743E1555D0CD}" presName="tile4" presStyleLbl="node1" presStyleIdx="3" presStyleCnt="4" custLinFactNeighborX="29480" custLinFactNeighborY="22519"/>
      <dgm:spPr/>
      <dgm:t>
        <a:bodyPr/>
        <a:lstStyle/>
        <a:p>
          <a:endParaRPr lang="th-TH"/>
        </a:p>
      </dgm:t>
    </dgm:pt>
    <dgm:pt modelId="{4E59BFA4-FABB-46DE-B7FF-9CAAA6EA8305}" type="pres">
      <dgm:prSet presAssocID="{93BAEA16-CB8A-45B3-9C1C-743E1555D0C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137EA0F-2A39-408A-89C0-871846A844C1}" type="pres">
      <dgm:prSet presAssocID="{93BAEA16-CB8A-45B3-9C1C-743E1555D0CD}" presName="centerTile" presStyleLbl="fgShp" presStyleIdx="0" presStyleCnt="1" custScaleX="279096" custScaleY="58147" custLinFactNeighborX="-9650" custLinFactNeighborY="-5697">
        <dgm:presLayoutVars>
          <dgm:chMax val="0"/>
          <dgm:chPref val="0"/>
        </dgm:presLayoutVars>
      </dgm:prSet>
      <dgm:spPr/>
      <dgm:t>
        <a:bodyPr/>
        <a:lstStyle/>
        <a:p>
          <a:endParaRPr lang="th-TH"/>
        </a:p>
      </dgm:t>
    </dgm:pt>
  </dgm:ptLst>
  <dgm:cxnLst>
    <dgm:cxn modelId="{26D26DF1-5714-454E-9249-59C296F999B3}" type="presOf" srcId="{93BAEA16-CB8A-45B3-9C1C-743E1555D0CD}" destId="{3713AB7D-A4F9-4BE4-AB3B-E20C2D9F605A}" srcOrd="0" destOrd="0" presId="urn:microsoft.com/office/officeart/2005/8/layout/matrix1"/>
    <dgm:cxn modelId="{0AC6BC33-B6B2-42AE-891E-A4D69159346A}" srcId="{250AE63B-713F-4390-AB17-362B7B23BE3A}" destId="{D9E596FD-2ECC-4E64-908A-23722A6258D7}" srcOrd="0" destOrd="0" parTransId="{D6D5376B-2ACA-489F-8D4A-3027B6460EE2}" sibTransId="{67AAC07D-7773-455E-AD0C-7BAEBC586BCF}"/>
    <dgm:cxn modelId="{C4DBCA17-4B2A-42F0-92DF-7856AA31D3FE}" type="presOf" srcId="{28BDD9EA-78D8-4FE1-B4D7-CA3F62E95799}" destId="{24B587CD-1495-4FA1-B2F9-2A40B1A75FF5}" srcOrd="0" destOrd="0" presId="urn:microsoft.com/office/officeart/2005/8/layout/matrix1"/>
    <dgm:cxn modelId="{C8742102-BC85-4BCA-A586-D1A7CB1A7E71}" srcId="{93BAEA16-CB8A-45B3-9C1C-743E1555D0CD}" destId="{D9A2558C-75EE-48D5-B92A-75762002B4B0}" srcOrd="4" destOrd="0" parTransId="{D52A9DB7-FAF1-4FE7-BEC6-42EAFC57DA76}" sibTransId="{484611F0-168D-44EF-A73A-4C6C83B49C57}"/>
    <dgm:cxn modelId="{A8A493D9-F67A-4652-A8A4-4625237CC6A5}" srcId="{250AE63B-713F-4390-AB17-362B7B23BE3A}" destId="{73EB2FFE-2345-43AE-A327-7C120AF7CCA4}" srcOrd="1" destOrd="0" parTransId="{7EE1A164-C286-435A-8D2E-D07508CC0D76}" sibTransId="{E8B306A2-E38A-4CDE-AF98-74E2778338E0}"/>
    <dgm:cxn modelId="{7944C0E8-C6DE-4999-BA34-CE560CE0B928}" type="presOf" srcId="{28BDD9EA-78D8-4FE1-B4D7-CA3F62E95799}" destId="{BC433F9D-C93C-4574-B9F3-9488D6F5C18B}" srcOrd="1" destOrd="0" presId="urn:microsoft.com/office/officeart/2005/8/layout/matrix1"/>
    <dgm:cxn modelId="{EB22F3B4-44DF-4543-A72C-DA8826E70E8D}" type="presOf" srcId="{73EB2FFE-2345-43AE-A327-7C120AF7CCA4}" destId="{464071F4-F08E-4E35-A640-9ED4CC36BE75}" srcOrd="0" destOrd="0" presId="urn:microsoft.com/office/officeart/2005/8/layout/matrix1"/>
    <dgm:cxn modelId="{A649F9D9-58BB-4C00-9374-2A6DC6B5F412}" srcId="{250AE63B-713F-4390-AB17-362B7B23BE3A}" destId="{053BA9E9-5E57-4307-ACE4-50FAA1F3925D}" srcOrd="4" destOrd="0" parTransId="{F8047F49-EB25-4D8A-8901-C8030D362631}" sibTransId="{C76BCC6C-84E4-42CE-BC84-CA912CD0F36E}"/>
    <dgm:cxn modelId="{B91136D0-39B8-4035-B9C9-66F029DDB360}" srcId="{250AE63B-713F-4390-AB17-362B7B23BE3A}" destId="{23CF1CBD-615B-45D6-BE86-2D50B149A91F}" srcOrd="3" destOrd="0" parTransId="{CB9639CA-AFEA-40F2-90D9-D957587FADB1}" sibTransId="{89049870-C27A-443C-81AE-FD46628CCCA0}"/>
    <dgm:cxn modelId="{FF4E0CB7-317A-42EF-8BA9-9D573BEFBBCA}" srcId="{93BAEA16-CB8A-45B3-9C1C-743E1555D0CD}" destId="{6199A0A0-CE5C-4738-A473-52625D63E567}" srcOrd="5" destOrd="0" parTransId="{C635BBA4-6B90-4F0C-9612-DD14DBDEF6FD}" sibTransId="{0690D61D-DDA2-4F17-8B26-CBCAC1F05768}"/>
    <dgm:cxn modelId="{5170E21E-A878-411A-B2B6-45620F935138}" srcId="{93BAEA16-CB8A-45B3-9C1C-743E1555D0CD}" destId="{250AE63B-713F-4390-AB17-362B7B23BE3A}" srcOrd="0" destOrd="0" parTransId="{B8F9346E-1DDB-43B7-9310-DC9400A70C8F}" sibTransId="{A49C5B6C-8123-4E23-8270-F59A5273268E}"/>
    <dgm:cxn modelId="{52CF790B-36CD-42E7-B1C3-3B37D19A96B6}" type="presOf" srcId="{250AE63B-713F-4390-AB17-362B7B23BE3A}" destId="{B137EA0F-2A39-408A-89C0-871846A844C1}" srcOrd="0" destOrd="0" presId="urn:microsoft.com/office/officeart/2005/8/layout/matrix1"/>
    <dgm:cxn modelId="{60E3632B-3A09-4771-82D3-3F50A844EB35}" type="presOf" srcId="{73EB2FFE-2345-43AE-A327-7C120AF7CCA4}" destId="{4489C399-59D5-49DE-8051-9BCEB969B6B1}" srcOrd="1" destOrd="0" presId="urn:microsoft.com/office/officeart/2005/8/layout/matrix1"/>
    <dgm:cxn modelId="{02D96AD1-A7D5-4CC8-8F1D-3AFCA7E15C35}" srcId="{93BAEA16-CB8A-45B3-9C1C-743E1555D0CD}" destId="{BB071677-9D2D-45E1-9ED5-1F1E05E6AD45}" srcOrd="3" destOrd="0" parTransId="{65DA8A0B-B41B-4912-B266-4D98B49D77D1}" sibTransId="{5EAA9623-1058-4BF2-A794-3668175DAC20}"/>
    <dgm:cxn modelId="{E863E9C4-3640-4239-83E7-FB700870CC01}" type="presOf" srcId="{D9E596FD-2ECC-4E64-908A-23722A6258D7}" destId="{A24A33FC-84A6-48BE-9763-5EDFC4794B52}" srcOrd="1" destOrd="0" presId="urn:microsoft.com/office/officeart/2005/8/layout/matrix1"/>
    <dgm:cxn modelId="{2F28E974-6C8C-4621-8D73-515F230A38C8}" srcId="{93BAEA16-CB8A-45B3-9C1C-743E1555D0CD}" destId="{5276C0C7-9487-4D91-A7C1-1EB327482127}" srcOrd="1" destOrd="0" parTransId="{B76FE185-CA0E-42F2-A91F-D06799FB72F4}" sibTransId="{88987C08-F494-4F6A-8A65-9D6E7F6BFC5E}"/>
    <dgm:cxn modelId="{276377BF-0FAC-4112-A385-EE4984BB18AA}" type="presOf" srcId="{D9E596FD-2ECC-4E64-908A-23722A6258D7}" destId="{CA0CD040-CA16-45F8-925F-EE957E3ACCD2}" srcOrd="0" destOrd="0" presId="urn:microsoft.com/office/officeart/2005/8/layout/matrix1"/>
    <dgm:cxn modelId="{66C9142F-10AF-490B-9A8B-E7494E2B2293}" srcId="{93BAEA16-CB8A-45B3-9C1C-743E1555D0CD}" destId="{FA887A69-B7CD-45A1-909D-A24EC468864B}" srcOrd="2" destOrd="0" parTransId="{59D71B47-588F-4E09-816D-72494A6E2F75}" sibTransId="{80F6CBB9-8511-4A9F-8A03-3EC7A179E3BD}"/>
    <dgm:cxn modelId="{86F24166-95B5-4475-8C23-E1E0CB247851}" srcId="{250AE63B-713F-4390-AB17-362B7B23BE3A}" destId="{28BDD9EA-78D8-4FE1-B4D7-CA3F62E95799}" srcOrd="2" destOrd="0" parTransId="{891C4679-F6EC-4E44-92DA-B85EFCF3A293}" sibTransId="{C49EEE54-8B1E-4743-B5CE-289AF33394E9}"/>
    <dgm:cxn modelId="{01DDB9DE-C240-4E95-93A1-33CE88C1D210}" type="presOf" srcId="{23CF1CBD-615B-45D6-BE86-2D50B149A91F}" destId="{4E59BFA4-FABB-46DE-B7FF-9CAAA6EA8305}" srcOrd="1" destOrd="0" presId="urn:microsoft.com/office/officeart/2005/8/layout/matrix1"/>
    <dgm:cxn modelId="{8BE919E3-62F1-4FFB-9FBC-ADA7A3636104}" type="presOf" srcId="{23CF1CBD-615B-45D6-BE86-2D50B149A91F}" destId="{13958A3A-A9F2-4663-9799-929EA9288C3A}" srcOrd="0" destOrd="0" presId="urn:microsoft.com/office/officeart/2005/8/layout/matrix1"/>
    <dgm:cxn modelId="{2FC66EC2-79E4-4152-8432-147AFF8A67E3}" type="presParOf" srcId="{3713AB7D-A4F9-4BE4-AB3B-E20C2D9F605A}" destId="{CA314B81-DA9D-4258-B6F4-E5A24C8450D4}" srcOrd="0" destOrd="0" presId="urn:microsoft.com/office/officeart/2005/8/layout/matrix1"/>
    <dgm:cxn modelId="{D746B66E-A686-4B95-B860-57E9BE5FD779}" type="presParOf" srcId="{CA314B81-DA9D-4258-B6F4-E5A24C8450D4}" destId="{CA0CD040-CA16-45F8-925F-EE957E3ACCD2}" srcOrd="0" destOrd="0" presId="urn:microsoft.com/office/officeart/2005/8/layout/matrix1"/>
    <dgm:cxn modelId="{A6727C69-4C49-45CE-9402-B549ECDE6E90}" type="presParOf" srcId="{CA314B81-DA9D-4258-B6F4-E5A24C8450D4}" destId="{A24A33FC-84A6-48BE-9763-5EDFC4794B52}" srcOrd="1" destOrd="0" presId="urn:microsoft.com/office/officeart/2005/8/layout/matrix1"/>
    <dgm:cxn modelId="{B991D72B-1D0F-4CFA-9542-4568CC398BAE}" type="presParOf" srcId="{CA314B81-DA9D-4258-B6F4-E5A24C8450D4}" destId="{464071F4-F08E-4E35-A640-9ED4CC36BE75}" srcOrd="2" destOrd="0" presId="urn:microsoft.com/office/officeart/2005/8/layout/matrix1"/>
    <dgm:cxn modelId="{A2022669-4C76-48BC-98A7-9E0497F67BA9}" type="presParOf" srcId="{CA314B81-DA9D-4258-B6F4-E5A24C8450D4}" destId="{4489C399-59D5-49DE-8051-9BCEB969B6B1}" srcOrd="3" destOrd="0" presId="urn:microsoft.com/office/officeart/2005/8/layout/matrix1"/>
    <dgm:cxn modelId="{41E1E24C-C591-4FE4-895E-F8E9FFA2DB5D}" type="presParOf" srcId="{CA314B81-DA9D-4258-B6F4-E5A24C8450D4}" destId="{24B587CD-1495-4FA1-B2F9-2A40B1A75FF5}" srcOrd="4" destOrd="0" presId="urn:microsoft.com/office/officeart/2005/8/layout/matrix1"/>
    <dgm:cxn modelId="{EF00F28E-ABFB-41B8-AA4E-4743351832C2}" type="presParOf" srcId="{CA314B81-DA9D-4258-B6F4-E5A24C8450D4}" destId="{BC433F9D-C93C-4574-B9F3-9488D6F5C18B}" srcOrd="5" destOrd="0" presId="urn:microsoft.com/office/officeart/2005/8/layout/matrix1"/>
    <dgm:cxn modelId="{9238024F-EA72-445B-9929-04D0DD57F7A4}" type="presParOf" srcId="{CA314B81-DA9D-4258-B6F4-E5A24C8450D4}" destId="{13958A3A-A9F2-4663-9799-929EA9288C3A}" srcOrd="6" destOrd="0" presId="urn:microsoft.com/office/officeart/2005/8/layout/matrix1"/>
    <dgm:cxn modelId="{FD1345C4-A2F6-4DD3-AF8C-CDF74FC467DC}" type="presParOf" srcId="{CA314B81-DA9D-4258-B6F4-E5A24C8450D4}" destId="{4E59BFA4-FABB-46DE-B7FF-9CAAA6EA8305}" srcOrd="7" destOrd="0" presId="urn:microsoft.com/office/officeart/2005/8/layout/matrix1"/>
    <dgm:cxn modelId="{A466BDF0-79A8-4562-9B90-7986DCEBE963}" type="presParOf" srcId="{3713AB7D-A4F9-4BE4-AB3B-E20C2D9F605A}" destId="{B137EA0F-2A39-408A-89C0-871846A844C1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2B48611F-2553-41DC-9132-5E43B65A9D49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8D631252-3B9C-4CC3-A32E-070B7EB904A1}">
      <dgm:prSet phldrT="[ข้อความ]" custT="1"/>
      <dgm:spPr>
        <a:solidFill>
          <a:schemeClr val="tx2">
            <a:lumMod val="40000"/>
            <a:lumOff val="60000"/>
            <a:alpha val="40000"/>
          </a:schemeClr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th-TH" sz="2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(ก) ผู้ชนะการประกวดแบบแนวความคิด จะต้องพัฒนาแนวความคิดจากขั้นตอนที่ 1 แล้วให้เป็นแบบเพื่อการประกวดและจัดส่งให้หน่วยงานของรัฐภายในเวลาที่กำหนด</a:t>
          </a:r>
        </a:p>
      </dgm:t>
    </dgm:pt>
    <dgm:pt modelId="{2A4F430F-6FBB-4D80-B6B4-429523F3E861}" type="parTrans" cxnId="{6B5D1730-FD32-43EC-AC54-E25A2121A921}">
      <dgm:prSet/>
      <dgm:spPr/>
      <dgm:t>
        <a:bodyPr/>
        <a:lstStyle/>
        <a:p>
          <a:endParaRPr lang="th-TH"/>
        </a:p>
      </dgm:t>
    </dgm:pt>
    <dgm:pt modelId="{2A65C403-1C77-4036-B6AE-4306B55EB88E}" type="sibTrans" cxnId="{6B5D1730-FD32-43EC-AC54-E25A2121A921}">
      <dgm:prSet/>
      <dgm:spPr/>
      <dgm:t>
        <a:bodyPr/>
        <a:lstStyle/>
        <a:p>
          <a:endParaRPr lang="th-TH"/>
        </a:p>
      </dgm:t>
    </dgm:pt>
    <dgm:pt modelId="{CCF1A466-871C-4F09-A6E6-B7957BAF795D}">
      <dgm:prSet phldrT="[ข้อความ]" custT="1"/>
      <dgm:spPr>
        <a:solidFill>
          <a:schemeClr val="accent1">
            <a:lumMod val="40000"/>
            <a:lumOff val="60000"/>
            <a:alpha val="40000"/>
          </a:schemeClr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th-TH" sz="2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(ข) เมื่อถึงกำหนดเวลาการเปิดซองข้อเสนอขั้นตอนที่ 2 ให้คณะกรรมการฯ   ตรวจสอบเอกสารหลักฐานต่างๆ ของทุกรายและการมีผลประโยชน์ร่วมกัน แล้วให้คัดเลือกผู้ชนะการประกวดแบบที่ได้คะแนนคุณภาพมากที่สุด        และจัดลำดับ</a:t>
          </a:r>
        </a:p>
      </dgm:t>
    </dgm:pt>
    <dgm:pt modelId="{25E8534C-645B-45E8-929E-E8F157A9F967}" type="parTrans" cxnId="{D4FA3A21-CC5D-490D-8C79-FA625A5AD0BD}">
      <dgm:prSet/>
      <dgm:spPr/>
      <dgm:t>
        <a:bodyPr/>
        <a:lstStyle/>
        <a:p>
          <a:endParaRPr lang="th-TH"/>
        </a:p>
      </dgm:t>
    </dgm:pt>
    <dgm:pt modelId="{8257A50E-DB55-4AF9-B558-D2C3E985715D}" type="sibTrans" cxnId="{D4FA3A21-CC5D-490D-8C79-FA625A5AD0BD}">
      <dgm:prSet/>
      <dgm:spPr/>
      <dgm:t>
        <a:bodyPr/>
        <a:lstStyle/>
        <a:p>
          <a:endParaRPr lang="th-TH"/>
        </a:p>
      </dgm:t>
    </dgm:pt>
    <dgm:pt modelId="{BF2C0E44-F3E0-4AC6-A19C-123D6F175C55}">
      <dgm:prSet phldrT="[ข้อความ]" custT="1"/>
      <dgm:spPr>
        <a:solidFill>
          <a:srgbClr val="FFC000">
            <a:alpha val="40000"/>
          </a:srgbClr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th-TH" sz="2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(ค) ให้คณะกรรมการฯ รายงานผลการพิจารณา และความเห็นพร้อมด้วยเอกสารที่ได้รับไว้ทั้งหมดเสนอหัวหน้าหน่วยงานของรัฐเพื่อสั่งการ </a:t>
          </a:r>
          <a:br>
            <a:rPr lang="th-TH" sz="2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โดยเสนอผ่านหัวหน้าเจ้าหน้าที่</a:t>
          </a:r>
        </a:p>
      </dgm:t>
    </dgm:pt>
    <dgm:pt modelId="{27A95412-6EE1-448E-A507-55EF619AC1EF}" type="parTrans" cxnId="{6C347EFE-04B4-4AE7-8CE7-A71A572E4F9B}">
      <dgm:prSet/>
      <dgm:spPr/>
      <dgm:t>
        <a:bodyPr/>
        <a:lstStyle/>
        <a:p>
          <a:endParaRPr lang="th-TH"/>
        </a:p>
      </dgm:t>
    </dgm:pt>
    <dgm:pt modelId="{6E110C2C-B6C7-467B-9AEF-51E69DF94471}" type="sibTrans" cxnId="{6C347EFE-04B4-4AE7-8CE7-A71A572E4F9B}">
      <dgm:prSet/>
      <dgm:spPr/>
      <dgm:t>
        <a:bodyPr/>
        <a:lstStyle/>
        <a:p>
          <a:endParaRPr lang="th-TH"/>
        </a:p>
      </dgm:t>
    </dgm:pt>
    <dgm:pt modelId="{148BAADF-ECE7-4DB7-986C-C41FEB069F62}" type="pres">
      <dgm:prSet presAssocID="{2B48611F-2553-41DC-9132-5E43B65A9D4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BC3BB4B8-BD88-41DC-A3BF-E6ECE4367C9F}" type="pres">
      <dgm:prSet presAssocID="{8D631252-3B9C-4CC3-A32E-070B7EB904A1}" presName="composite" presStyleCnt="0"/>
      <dgm:spPr/>
    </dgm:pt>
    <dgm:pt modelId="{1F8FA92E-82BF-42AD-B890-C28B37FA2AFD}" type="pres">
      <dgm:prSet presAssocID="{8D631252-3B9C-4CC3-A32E-070B7EB904A1}" presName="rect1" presStyleLbl="trAlignAcc1" presStyleIdx="0" presStyleCnt="3" custScaleX="187279" custScaleY="83391" custLinFactNeighborX="2426" custLinFactNeighborY="2550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96FDB80-ECD1-4E9C-8E0D-A53305EB907D}" type="pres">
      <dgm:prSet presAssocID="{8D631252-3B9C-4CC3-A32E-070B7EB904A1}" presName="rect2" presStyleLbl="fgImgPlace1" presStyleIdx="0" presStyleCnt="3" custScaleX="84882" custScaleY="52039" custLinFactX="-100000" custLinFactNeighborX="-101438" custLinFactNeighborY="34328"/>
      <dgm:spPr/>
    </dgm:pt>
    <dgm:pt modelId="{E48554F4-E799-4F0E-BF88-E09E06688B7B}" type="pres">
      <dgm:prSet presAssocID="{2A65C403-1C77-4036-B6AE-4306B55EB88E}" presName="sibTrans" presStyleCnt="0"/>
      <dgm:spPr/>
    </dgm:pt>
    <dgm:pt modelId="{866E074C-348B-4881-A56F-1AEDC669953E}" type="pres">
      <dgm:prSet presAssocID="{CCF1A466-871C-4F09-A6E6-B7957BAF795D}" presName="composite" presStyleCnt="0"/>
      <dgm:spPr/>
    </dgm:pt>
    <dgm:pt modelId="{A9CD9579-3553-4208-93A6-4C3680571BE8}" type="pres">
      <dgm:prSet presAssocID="{CCF1A466-871C-4F09-A6E6-B7957BAF795D}" presName="rect1" presStyleLbl="trAlignAcc1" presStyleIdx="1" presStyleCnt="3" custScaleX="188768" custScaleY="145393" custLinFactNeighborX="998" custLinFactNeighborY="2419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8C43EE1-7CF3-4E8C-B1B7-C439F22D3759}" type="pres">
      <dgm:prSet presAssocID="{CCF1A466-871C-4F09-A6E6-B7957BAF795D}" presName="rect2" presStyleLbl="fgImgPlace1" presStyleIdx="1" presStyleCnt="3" custScaleX="84882" custScaleY="55876" custLinFactX="-91796" custLinFactNeighborX="-100000" custLinFactNeighborY="38669"/>
      <dgm:spPr/>
    </dgm:pt>
    <dgm:pt modelId="{7D495766-8D88-4780-AEE5-CF96DB9E322D}" type="pres">
      <dgm:prSet presAssocID="{8257A50E-DB55-4AF9-B558-D2C3E985715D}" presName="sibTrans" presStyleCnt="0"/>
      <dgm:spPr/>
    </dgm:pt>
    <dgm:pt modelId="{D2F78636-CC10-4A86-9A36-A455F0736C87}" type="pres">
      <dgm:prSet presAssocID="{BF2C0E44-F3E0-4AC6-A19C-123D6F175C55}" presName="composite" presStyleCnt="0"/>
      <dgm:spPr/>
    </dgm:pt>
    <dgm:pt modelId="{F1EB86DE-CEED-4571-B7AD-C8DB034754D6}" type="pres">
      <dgm:prSet presAssocID="{BF2C0E44-F3E0-4AC6-A19C-123D6F175C55}" presName="rect1" presStyleLbl="trAlignAcc1" presStyleIdx="2" presStyleCnt="3" custScaleX="189140" custLinFactNeighborX="-1754" custLinFactNeighborY="2044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8CC12DF-3A7A-40AC-B4B8-D4CB7EA669E7}" type="pres">
      <dgm:prSet presAssocID="{BF2C0E44-F3E0-4AC6-A19C-123D6F175C55}" presName="rect2" presStyleLbl="fgImgPlace1" presStyleIdx="2" presStyleCnt="3" custScaleX="84882" custScaleY="57329" custLinFactX="-89988" custLinFactNeighborX="-100000" custLinFactNeighborY="38173"/>
      <dgm:spPr/>
    </dgm:pt>
  </dgm:ptLst>
  <dgm:cxnLst>
    <dgm:cxn modelId="{647B63A7-FCEE-45EC-A644-7BCA348237B9}" type="presOf" srcId="{2B48611F-2553-41DC-9132-5E43B65A9D49}" destId="{148BAADF-ECE7-4DB7-986C-C41FEB069F62}" srcOrd="0" destOrd="0" presId="urn:microsoft.com/office/officeart/2008/layout/PictureStrips"/>
    <dgm:cxn modelId="{84E55871-C2C2-4D5F-8A56-B1DD52BB6C67}" type="presOf" srcId="{8D631252-3B9C-4CC3-A32E-070B7EB904A1}" destId="{1F8FA92E-82BF-42AD-B890-C28B37FA2AFD}" srcOrd="0" destOrd="0" presId="urn:microsoft.com/office/officeart/2008/layout/PictureStrips"/>
    <dgm:cxn modelId="{D7D152FD-B73F-4A5B-98D7-76A2245BDBEE}" type="presOf" srcId="{CCF1A466-871C-4F09-A6E6-B7957BAF795D}" destId="{A9CD9579-3553-4208-93A6-4C3680571BE8}" srcOrd="0" destOrd="0" presId="urn:microsoft.com/office/officeart/2008/layout/PictureStrips"/>
    <dgm:cxn modelId="{F1656C83-EB9B-4661-ABC9-41350BB6FECE}" type="presOf" srcId="{BF2C0E44-F3E0-4AC6-A19C-123D6F175C55}" destId="{F1EB86DE-CEED-4571-B7AD-C8DB034754D6}" srcOrd="0" destOrd="0" presId="urn:microsoft.com/office/officeart/2008/layout/PictureStrips"/>
    <dgm:cxn modelId="{6C347EFE-04B4-4AE7-8CE7-A71A572E4F9B}" srcId="{2B48611F-2553-41DC-9132-5E43B65A9D49}" destId="{BF2C0E44-F3E0-4AC6-A19C-123D6F175C55}" srcOrd="2" destOrd="0" parTransId="{27A95412-6EE1-448E-A507-55EF619AC1EF}" sibTransId="{6E110C2C-B6C7-467B-9AEF-51E69DF94471}"/>
    <dgm:cxn modelId="{6B5D1730-FD32-43EC-AC54-E25A2121A921}" srcId="{2B48611F-2553-41DC-9132-5E43B65A9D49}" destId="{8D631252-3B9C-4CC3-A32E-070B7EB904A1}" srcOrd="0" destOrd="0" parTransId="{2A4F430F-6FBB-4D80-B6B4-429523F3E861}" sibTransId="{2A65C403-1C77-4036-B6AE-4306B55EB88E}"/>
    <dgm:cxn modelId="{D4FA3A21-CC5D-490D-8C79-FA625A5AD0BD}" srcId="{2B48611F-2553-41DC-9132-5E43B65A9D49}" destId="{CCF1A466-871C-4F09-A6E6-B7957BAF795D}" srcOrd="1" destOrd="0" parTransId="{25E8534C-645B-45E8-929E-E8F157A9F967}" sibTransId="{8257A50E-DB55-4AF9-B558-D2C3E985715D}"/>
    <dgm:cxn modelId="{8A34EBC9-49E5-46B0-83EF-B5C1A3998FEE}" type="presParOf" srcId="{148BAADF-ECE7-4DB7-986C-C41FEB069F62}" destId="{BC3BB4B8-BD88-41DC-A3BF-E6ECE4367C9F}" srcOrd="0" destOrd="0" presId="urn:microsoft.com/office/officeart/2008/layout/PictureStrips"/>
    <dgm:cxn modelId="{630235BD-406B-4414-825A-A56D5DA00B75}" type="presParOf" srcId="{BC3BB4B8-BD88-41DC-A3BF-E6ECE4367C9F}" destId="{1F8FA92E-82BF-42AD-B890-C28B37FA2AFD}" srcOrd="0" destOrd="0" presId="urn:microsoft.com/office/officeart/2008/layout/PictureStrips"/>
    <dgm:cxn modelId="{8CC494BC-32EF-449B-A40B-849FDA5C24D2}" type="presParOf" srcId="{BC3BB4B8-BD88-41DC-A3BF-E6ECE4367C9F}" destId="{096FDB80-ECD1-4E9C-8E0D-A53305EB907D}" srcOrd="1" destOrd="0" presId="urn:microsoft.com/office/officeart/2008/layout/PictureStrips"/>
    <dgm:cxn modelId="{F6A7AE7B-3916-4191-B8DB-98EBFD3E226E}" type="presParOf" srcId="{148BAADF-ECE7-4DB7-986C-C41FEB069F62}" destId="{E48554F4-E799-4F0E-BF88-E09E06688B7B}" srcOrd="1" destOrd="0" presId="urn:microsoft.com/office/officeart/2008/layout/PictureStrips"/>
    <dgm:cxn modelId="{83887B15-5B2E-4B75-ABD4-95267D8A08A3}" type="presParOf" srcId="{148BAADF-ECE7-4DB7-986C-C41FEB069F62}" destId="{866E074C-348B-4881-A56F-1AEDC669953E}" srcOrd="2" destOrd="0" presId="urn:microsoft.com/office/officeart/2008/layout/PictureStrips"/>
    <dgm:cxn modelId="{A8D4060B-E058-4DE0-AF10-B18DDFD28875}" type="presParOf" srcId="{866E074C-348B-4881-A56F-1AEDC669953E}" destId="{A9CD9579-3553-4208-93A6-4C3680571BE8}" srcOrd="0" destOrd="0" presId="urn:microsoft.com/office/officeart/2008/layout/PictureStrips"/>
    <dgm:cxn modelId="{4D8D60BE-D5A6-4AF0-A39D-3161ACFF55CB}" type="presParOf" srcId="{866E074C-348B-4881-A56F-1AEDC669953E}" destId="{F8C43EE1-7CF3-4E8C-B1B7-C439F22D3759}" srcOrd="1" destOrd="0" presId="urn:microsoft.com/office/officeart/2008/layout/PictureStrips"/>
    <dgm:cxn modelId="{5807292C-3185-448A-B99C-1A42227B7551}" type="presParOf" srcId="{148BAADF-ECE7-4DB7-986C-C41FEB069F62}" destId="{7D495766-8D88-4780-AEE5-CF96DB9E322D}" srcOrd="3" destOrd="0" presId="urn:microsoft.com/office/officeart/2008/layout/PictureStrips"/>
    <dgm:cxn modelId="{AF23895D-2988-47EC-9D9C-1B544B40872E}" type="presParOf" srcId="{148BAADF-ECE7-4DB7-986C-C41FEB069F62}" destId="{D2F78636-CC10-4A86-9A36-A455F0736C87}" srcOrd="4" destOrd="0" presId="urn:microsoft.com/office/officeart/2008/layout/PictureStrips"/>
    <dgm:cxn modelId="{38E652F0-47EA-43F6-9041-05391C8FD6B3}" type="presParOf" srcId="{D2F78636-CC10-4A86-9A36-A455F0736C87}" destId="{F1EB86DE-CEED-4571-B7AD-C8DB034754D6}" srcOrd="0" destOrd="0" presId="urn:microsoft.com/office/officeart/2008/layout/PictureStrips"/>
    <dgm:cxn modelId="{A3957987-59E1-44EB-90A5-BD1CDF24A12F}" type="presParOf" srcId="{D2F78636-CC10-4A86-9A36-A455F0736C87}" destId="{78CC12DF-3A7A-40AC-B4B8-D4CB7EA669E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86D9B1A0-62B3-4966-9D74-1E8E46DD0F7D}" type="doc">
      <dgm:prSet loTypeId="urn:microsoft.com/office/officeart/2005/8/layout/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AB26C477-2CA3-495B-8547-464A0B495197}">
      <dgm:prSet phldrT="[ข้อความ]" custT="1"/>
      <dgm:spPr/>
      <dgm:t>
        <a:bodyPr/>
        <a:lstStyle/>
        <a:p>
          <a:r>
            <a:rPr lang="th-TH" sz="2800" b="1" dirty="0"/>
            <a:t>ให้หน่วยงานของรัฐทำสัญญาตามแบบที่คณะกรรมการนโยบายกำหนด</a:t>
          </a:r>
        </a:p>
      </dgm:t>
    </dgm:pt>
    <dgm:pt modelId="{7D87D482-F286-4978-8FF2-C0AAC090A2AC}" type="parTrans" cxnId="{5213567E-FAD0-44F9-9D05-6C943EB3E543}">
      <dgm:prSet/>
      <dgm:spPr/>
      <dgm:t>
        <a:bodyPr/>
        <a:lstStyle/>
        <a:p>
          <a:endParaRPr lang="th-TH" sz="2800"/>
        </a:p>
      </dgm:t>
    </dgm:pt>
    <dgm:pt modelId="{0006712F-B607-4285-AF62-CC5B9A465EB2}" type="sibTrans" cxnId="{5213567E-FAD0-44F9-9D05-6C943EB3E543}">
      <dgm:prSet/>
      <dgm:spPr/>
      <dgm:t>
        <a:bodyPr/>
        <a:lstStyle/>
        <a:p>
          <a:endParaRPr lang="th-TH" sz="2800"/>
        </a:p>
      </dgm:t>
    </dgm:pt>
    <dgm:pt modelId="{7E279F5C-B750-453B-AEA6-561471827F19}">
      <dgm:prSet custT="1"/>
      <dgm:spPr/>
      <dgm:t>
        <a:bodyPr/>
        <a:lstStyle/>
        <a:p>
          <a:r>
            <a:rPr lang="th-TH" sz="2600" b="1" dirty="0">
              <a:solidFill>
                <a:srgbClr val="1504F6"/>
              </a:solidFill>
            </a:rPr>
            <a:t>หากจำเป็นต้องมีข้อความหรือรายการแตกต่างไปจากที่คณะกรรมการนโยบายกำหนด โดยมีสาระสำคัญตามที่กำหนดไว้ในแบบ และไม่ทำให้หน่วยงานของรัฐเสียเปรียบก็ให้กระทำได้</a:t>
          </a:r>
        </a:p>
      </dgm:t>
    </dgm:pt>
    <dgm:pt modelId="{DF4AF24B-407A-4580-AB47-C53F10CE30AF}" type="parTrans" cxnId="{37BE9D43-428A-4C99-9B55-75C106B56D3D}">
      <dgm:prSet/>
      <dgm:spPr/>
      <dgm:t>
        <a:bodyPr/>
        <a:lstStyle/>
        <a:p>
          <a:endParaRPr lang="th-TH" sz="2800"/>
        </a:p>
      </dgm:t>
    </dgm:pt>
    <dgm:pt modelId="{BC9F129F-AB45-4762-A2FF-DBB95EB2DED2}" type="sibTrans" cxnId="{37BE9D43-428A-4C99-9B55-75C106B56D3D}">
      <dgm:prSet/>
      <dgm:spPr/>
      <dgm:t>
        <a:bodyPr/>
        <a:lstStyle/>
        <a:p>
          <a:endParaRPr lang="th-TH" sz="2800"/>
        </a:p>
      </dgm:t>
    </dgm:pt>
    <dgm:pt modelId="{47D66D20-8A1C-4F4E-B0BE-BFB74DA994D5}">
      <dgm:prSet custT="1"/>
      <dgm:spPr/>
      <dgm:t>
        <a:bodyPr/>
        <a:lstStyle/>
        <a:p>
          <a:r>
            <a:rPr lang="th-TH" sz="2800" b="1" dirty="0"/>
            <a:t>การลงนามในสัญญา เป็นอำนาจของหัวหน้าหน่วยงานของรัฐ</a:t>
          </a:r>
        </a:p>
      </dgm:t>
    </dgm:pt>
    <dgm:pt modelId="{5FB61BE3-76EE-41B0-8207-FD380C65EA3C}" type="parTrans" cxnId="{7A1C6060-8005-4FD9-A955-06868A7D1400}">
      <dgm:prSet/>
      <dgm:spPr/>
      <dgm:t>
        <a:bodyPr/>
        <a:lstStyle/>
        <a:p>
          <a:endParaRPr lang="th-TH" sz="2800"/>
        </a:p>
      </dgm:t>
    </dgm:pt>
    <dgm:pt modelId="{111373A8-AA32-416B-B6F0-07B5B7DF0D20}" type="sibTrans" cxnId="{7A1C6060-8005-4FD9-A955-06868A7D1400}">
      <dgm:prSet/>
      <dgm:spPr/>
      <dgm:t>
        <a:bodyPr/>
        <a:lstStyle/>
        <a:p>
          <a:endParaRPr lang="th-TH" sz="2800"/>
        </a:p>
      </dgm:t>
    </dgm:pt>
    <dgm:pt modelId="{A799AC47-EB9D-467A-9326-290ADB4A8A60}">
      <dgm:prSet custT="1"/>
      <dgm:spPr/>
      <dgm:t>
        <a:bodyPr/>
        <a:lstStyle/>
        <a:p>
          <a:r>
            <a:rPr lang="th-TH" sz="2800" b="1" spc="-100" baseline="0" dirty="0"/>
            <a:t>การแก้ไขสัญญาหรือข้อตกลง ต้องอยู่ภายในขอบข่ายแห่งวัตถุประสงค์เดิม</a:t>
          </a:r>
        </a:p>
      </dgm:t>
    </dgm:pt>
    <dgm:pt modelId="{E8ADAB07-87B7-4F7A-9643-74DEEC272A91}" type="parTrans" cxnId="{A1CFA1F4-15E1-4724-875D-A71EB44B5B6C}">
      <dgm:prSet/>
      <dgm:spPr/>
      <dgm:t>
        <a:bodyPr/>
        <a:lstStyle/>
        <a:p>
          <a:endParaRPr lang="th-TH" sz="2800"/>
        </a:p>
      </dgm:t>
    </dgm:pt>
    <dgm:pt modelId="{45FB46C9-267C-4424-9AC1-73746804BA34}" type="sibTrans" cxnId="{A1CFA1F4-15E1-4724-875D-A71EB44B5B6C}">
      <dgm:prSet/>
      <dgm:spPr/>
      <dgm:t>
        <a:bodyPr/>
        <a:lstStyle/>
        <a:p>
          <a:endParaRPr lang="th-TH" sz="2800"/>
        </a:p>
      </dgm:t>
    </dgm:pt>
    <dgm:pt modelId="{30DE9441-1CF8-456F-86C0-CCFD91D057E3}">
      <dgm:prSet custT="1"/>
      <dgm:spPr/>
      <dgm:t>
        <a:bodyPr/>
        <a:lstStyle/>
        <a:p>
          <a:r>
            <a:rPr lang="th-TH" sz="2600" b="1" dirty="0">
              <a:solidFill>
                <a:srgbClr val="1504F6"/>
              </a:solidFill>
            </a:rPr>
            <a:t>การลงนามในสัญญาตามวรรคหนึ่ง จะกระทำได้เมื่อพ้นระยะเวลา</a:t>
          </a:r>
          <a:br>
            <a:rPr lang="th-TH" sz="2600" b="1" dirty="0">
              <a:solidFill>
                <a:srgbClr val="1504F6"/>
              </a:solidFill>
            </a:rPr>
          </a:br>
          <a:r>
            <a:rPr lang="th-TH" sz="2600" b="1" dirty="0">
              <a:solidFill>
                <a:srgbClr val="1504F6"/>
              </a:solidFill>
            </a:rPr>
            <a:t>การอุทธรณ์ตามกฎหมายว่าด้วยการจัดซื้อจัดจ้างและการบริหารพัสดุภาครัฐ</a:t>
          </a:r>
        </a:p>
      </dgm:t>
    </dgm:pt>
    <dgm:pt modelId="{D970046A-36D9-44E5-8834-49D167C35010}" type="sibTrans" cxnId="{F115932B-F63D-428D-AE30-13C7CD5B6153}">
      <dgm:prSet/>
      <dgm:spPr/>
      <dgm:t>
        <a:bodyPr/>
        <a:lstStyle/>
        <a:p>
          <a:endParaRPr lang="th-TH"/>
        </a:p>
      </dgm:t>
    </dgm:pt>
    <dgm:pt modelId="{1772A76A-8AF2-4ED7-86D2-CEB350682E25}" type="parTrans" cxnId="{F115932B-F63D-428D-AE30-13C7CD5B6153}">
      <dgm:prSet/>
      <dgm:spPr/>
      <dgm:t>
        <a:bodyPr/>
        <a:lstStyle/>
        <a:p>
          <a:endParaRPr lang="th-TH"/>
        </a:p>
      </dgm:t>
    </dgm:pt>
    <dgm:pt modelId="{23D98CA4-50A5-4BE3-8E59-097D7F1D7B74}">
      <dgm:prSet custT="1"/>
      <dgm:spPr/>
      <dgm:t>
        <a:bodyPr/>
        <a:lstStyle/>
        <a:p>
          <a:r>
            <a:rPr lang="th-TH" sz="2600" b="1" dirty="0">
              <a:solidFill>
                <a:srgbClr val="1504F6"/>
              </a:solidFill>
            </a:rPr>
            <a:t>หน่วยงานของรัฐต้องพิจารณาเปรียบเทียบคุณภาพของพัสดุ หรือ</a:t>
          </a:r>
          <a:br>
            <a:rPr lang="th-TH" sz="2600" b="1" dirty="0">
              <a:solidFill>
                <a:srgbClr val="1504F6"/>
              </a:solidFill>
            </a:rPr>
          </a:br>
          <a:r>
            <a:rPr lang="th-TH" sz="2600" b="1" dirty="0">
              <a:solidFill>
                <a:srgbClr val="1504F6"/>
              </a:solidFill>
            </a:rPr>
            <a:t>รายละเอียดของงาน รวมทั้งราคาของพัสดุหรืองานตามสัญญาหรือ</a:t>
          </a:r>
          <a:br>
            <a:rPr lang="th-TH" sz="2600" b="1" dirty="0">
              <a:solidFill>
                <a:srgbClr val="1504F6"/>
              </a:solidFill>
            </a:rPr>
          </a:br>
          <a:r>
            <a:rPr lang="th-TH" sz="2600" b="1" dirty="0">
              <a:solidFill>
                <a:srgbClr val="1504F6"/>
              </a:solidFill>
            </a:rPr>
            <a:t>ข้อตกลงกับพัสดุที่จะทำการแก้ไขนั้นก่อนแก้ไขสัญญาหรือข้อตกลงด้วย</a:t>
          </a:r>
        </a:p>
      </dgm:t>
    </dgm:pt>
    <dgm:pt modelId="{14E7ADA6-CC81-4352-A534-D37482135FC7}" type="parTrans" cxnId="{CC9F3381-4240-41A6-87A9-B3487E5AB620}">
      <dgm:prSet/>
      <dgm:spPr/>
      <dgm:t>
        <a:bodyPr/>
        <a:lstStyle/>
        <a:p>
          <a:endParaRPr lang="th-TH"/>
        </a:p>
      </dgm:t>
    </dgm:pt>
    <dgm:pt modelId="{1001EAAB-0188-420C-8C65-5B518DC2DED5}" type="sibTrans" cxnId="{CC9F3381-4240-41A6-87A9-B3487E5AB620}">
      <dgm:prSet/>
      <dgm:spPr/>
      <dgm:t>
        <a:bodyPr/>
        <a:lstStyle/>
        <a:p>
          <a:endParaRPr lang="th-TH"/>
        </a:p>
      </dgm:t>
    </dgm:pt>
    <dgm:pt modelId="{2CFC6C4E-C340-4110-A37B-326AF76E0DD6}">
      <dgm:prSet custT="1"/>
      <dgm:spPr/>
      <dgm:t>
        <a:bodyPr/>
        <a:lstStyle/>
        <a:p>
          <a:endParaRPr lang="th-TH" sz="2600" b="1" dirty="0">
            <a:solidFill>
              <a:srgbClr val="1504F6"/>
            </a:solidFill>
          </a:endParaRPr>
        </a:p>
      </dgm:t>
    </dgm:pt>
    <dgm:pt modelId="{DF933970-7974-4105-87D9-15DF2003E1C1}" type="parTrans" cxnId="{F7D0EC61-7476-41A0-85B0-BA37FF215032}">
      <dgm:prSet/>
      <dgm:spPr/>
      <dgm:t>
        <a:bodyPr/>
        <a:lstStyle/>
        <a:p>
          <a:endParaRPr lang="th-TH"/>
        </a:p>
      </dgm:t>
    </dgm:pt>
    <dgm:pt modelId="{E6865BC6-5F10-4F7E-B060-29E0F4663A70}" type="sibTrans" cxnId="{F7D0EC61-7476-41A0-85B0-BA37FF215032}">
      <dgm:prSet/>
      <dgm:spPr/>
      <dgm:t>
        <a:bodyPr/>
        <a:lstStyle/>
        <a:p>
          <a:endParaRPr lang="th-TH"/>
        </a:p>
      </dgm:t>
    </dgm:pt>
    <dgm:pt modelId="{E32D28B7-96DA-493F-B16A-3686799CD19F}" type="pres">
      <dgm:prSet presAssocID="{86D9B1A0-62B3-4966-9D74-1E8E46DD0F7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846B6249-CD83-4C56-B7F6-7016A202E537}" type="pres">
      <dgm:prSet presAssocID="{AB26C477-2CA3-495B-8547-464A0B495197}" presName="parentLin" presStyleCnt="0"/>
      <dgm:spPr/>
    </dgm:pt>
    <dgm:pt modelId="{8E38B7B0-60A9-4063-A463-6B5DAAE03C09}" type="pres">
      <dgm:prSet presAssocID="{AB26C477-2CA3-495B-8547-464A0B495197}" presName="parentLeftMargin" presStyleLbl="node1" presStyleIdx="0" presStyleCnt="3"/>
      <dgm:spPr/>
      <dgm:t>
        <a:bodyPr/>
        <a:lstStyle/>
        <a:p>
          <a:endParaRPr lang="th-TH"/>
        </a:p>
      </dgm:t>
    </dgm:pt>
    <dgm:pt modelId="{42E4119E-4D59-4C8B-B889-5F9635B4521D}" type="pres">
      <dgm:prSet presAssocID="{AB26C477-2CA3-495B-8547-464A0B495197}" presName="parentText" presStyleLbl="node1" presStyleIdx="0" presStyleCnt="3" custScaleX="142857" custScaleY="227197" custLinFactNeighborX="-100000" custLinFactNeighborY="1078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1CB7980-3567-4FDD-872D-DBAE7EAADB47}" type="pres">
      <dgm:prSet presAssocID="{AB26C477-2CA3-495B-8547-464A0B495197}" presName="negativeSpace" presStyleCnt="0"/>
      <dgm:spPr/>
    </dgm:pt>
    <dgm:pt modelId="{D0C18442-6CE2-4DC1-B170-C811A72B0E3E}" type="pres">
      <dgm:prSet presAssocID="{AB26C477-2CA3-495B-8547-464A0B495197}" presName="childText" presStyleLbl="conFgAcc1" presStyleIdx="0" presStyleCnt="3" custScaleY="85177" custLinFactNeighborY="-8105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12BF23B-4073-476E-9320-109224370605}" type="pres">
      <dgm:prSet presAssocID="{0006712F-B607-4285-AF62-CC5B9A465EB2}" presName="spaceBetweenRectangles" presStyleCnt="0"/>
      <dgm:spPr/>
    </dgm:pt>
    <dgm:pt modelId="{5986E98F-CCCF-461B-A26F-F55669ECC598}" type="pres">
      <dgm:prSet presAssocID="{47D66D20-8A1C-4F4E-B0BE-BFB74DA994D5}" presName="parentLin" presStyleCnt="0"/>
      <dgm:spPr/>
    </dgm:pt>
    <dgm:pt modelId="{C06A9EA9-72E2-41BD-8D7C-BB29141983B4}" type="pres">
      <dgm:prSet presAssocID="{47D66D20-8A1C-4F4E-B0BE-BFB74DA994D5}" presName="parentLeftMargin" presStyleLbl="node1" presStyleIdx="0" presStyleCnt="3"/>
      <dgm:spPr/>
      <dgm:t>
        <a:bodyPr/>
        <a:lstStyle/>
        <a:p>
          <a:endParaRPr lang="th-TH"/>
        </a:p>
      </dgm:t>
    </dgm:pt>
    <dgm:pt modelId="{12CD87C2-045F-4B34-9435-ABC7D038467D}" type="pres">
      <dgm:prSet presAssocID="{47D66D20-8A1C-4F4E-B0BE-BFB74DA994D5}" presName="parentText" presStyleLbl="node1" presStyleIdx="1" presStyleCnt="3" custScaleX="114928" custScaleY="282437" custLinFactNeighborX="-95225" custLinFactNeighborY="-31618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B0E78E5-CD8B-442B-B4BC-1125F16F3054}" type="pres">
      <dgm:prSet presAssocID="{47D66D20-8A1C-4F4E-B0BE-BFB74DA994D5}" presName="negativeSpace" presStyleCnt="0"/>
      <dgm:spPr/>
    </dgm:pt>
    <dgm:pt modelId="{BF970CC1-5D3C-44A2-94C3-D44A65A11A99}" type="pres">
      <dgm:prSet presAssocID="{47D66D20-8A1C-4F4E-B0BE-BFB74DA994D5}" presName="childText" presStyleLbl="conFgAcc1" presStyleIdx="1" presStyleCnt="3" custScaleY="84973" custLinFactNeighborX="126" custLinFactNeighborY="6062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523AE30-8CC5-47F5-9991-154B1B76E2FA}" type="pres">
      <dgm:prSet presAssocID="{111373A8-AA32-416B-B6F0-07B5B7DF0D20}" presName="spaceBetweenRectangles" presStyleCnt="0"/>
      <dgm:spPr/>
    </dgm:pt>
    <dgm:pt modelId="{580DFF35-FBEB-41F7-88B8-2328158D8800}" type="pres">
      <dgm:prSet presAssocID="{A799AC47-EB9D-467A-9326-290ADB4A8A60}" presName="parentLin" presStyleCnt="0"/>
      <dgm:spPr/>
    </dgm:pt>
    <dgm:pt modelId="{83D61A10-ECC0-4EC3-BBD6-57122ED1D08D}" type="pres">
      <dgm:prSet presAssocID="{A799AC47-EB9D-467A-9326-290ADB4A8A60}" presName="parentLeftMargin" presStyleLbl="node1" presStyleIdx="1" presStyleCnt="3"/>
      <dgm:spPr/>
      <dgm:t>
        <a:bodyPr/>
        <a:lstStyle/>
        <a:p>
          <a:endParaRPr lang="th-TH"/>
        </a:p>
      </dgm:t>
    </dgm:pt>
    <dgm:pt modelId="{B1B424BD-D479-4ABC-ADCC-BF0796C71869}" type="pres">
      <dgm:prSet presAssocID="{A799AC47-EB9D-467A-9326-290ADB4A8A60}" presName="parentText" presStyleLbl="node1" presStyleIdx="2" presStyleCnt="3" custScaleX="124138" custScaleY="263433" custLinFactNeighborX="-100000" custLinFactNeighborY="-269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8BB88AD-A1FF-402A-94BB-7A743B424B3D}" type="pres">
      <dgm:prSet presAssocID="{A799AC47-EB9D-467A-9326-290ADB4A8A60}" presName="negativeSpace" presStyleCnt="0"/>
      <dgm:spPr/>
    </dgm:pt>
    <dgm:pt modelId="{C1D154D1-8198-4FEE-AF51-B32DE82B7535}" type="pres">
      <dgm:prSet presAssocID="{A799AC47-EB9D-467A-9326-290ADB4A8A60}" presName="childText" presStyleLbl="conFgAcc1" presStyleIdx="2" presStyleCnt="3" custScaleY="81607" custLinFactNeighborY="228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0F86AA61-BDB9-450F-A3D9-7847C28591E9}" type="presOf" srcId="{AB26C477-2CA3-495B-8547-464A0B495197}" destId="{8E38B7B0-60A9-4063-A463-6B5DAAE03C09}" srcOrd="0" destOrd="0" presId="urn:microsoft.com/office/officeart/2005/8/layout/list1"/>
    <dgm:cxn modelId="{62F3C223-37AB-4CCC-AB38-E12EFFBB45C1}" type="presOf" srcId="{47D66D20-8A1C-4F4E-B0BE-BFB74DA994D5}" destId="{C06A9EA9-72E2-41BD-8D7C-BB29141983B4}" srcOrd="0" destOrd="0" presId="urn:microsoft.com/office/officeart/2005/8/layout/list1"/>
    <dgm:cxn modelId="{D80FA9CF-4AE3-4041-B494-9C15BA435804}" type="presOf" srcId="{86D9B1A0-62B3-4966-9D74-1E8E46DD0F7D}" destId="{E32D28B7-96DA-493F-B16A-3686799CD19F}" srcOrd="0" destOrd="0" presId="urn:microsoft.com/office/officeart/2005/8/layout/list1"/>
    <dgm:cxn modelId="{4C7A3C4D-143B-4FDB-94BA-999C15F204C9}" type="presOf" srcId="{47D66D20-8A1C-4F4E-B0BE-BFB74DA994D5}" destId="{12CD87C2-045F-4B34-9435-ABC7D038467D}" srcOrd="1" destOrd="0" presId="urn:microsoft.com/office/officeart/2005/8/layout/list1"/>
    <dgm:cxn modelId="{F115932B-F63D-428D-AE30-13C7CD5B6153}" srcId="{47D66D20-8A1C-4F4E-B0BE-BFB74DA994D5}" destId="{30DE9441-1CF8-456F-86C0-CCFD91D057E3}" srcOrd="0" destOrd="0" parTransId="{1772A76A-8AF2-4ED7-86D2-CEB350682E25}" sibTransId="{D970046A-36D9-44E5-8834-49D167C35010}"/>
    <dgm:cxn modelId="{5213567E-FAD0-44F9-9D05-6C943EB3E543}" srcId="{86D9B1A0-62B3-4966-9D74-1E8E46DD0F7D}" destId="{AB26C477-2CA3-495B-8547-464A0B495197}" srcOrd="0" destOrd="0" parTransId="{7D87D482-F286-4978-8FF2-C0AAC090A2AC}" sibTransId="{0006712F-B607-4285-AF62-CC5B9A465EB2}"/>
    <dgm:cxn modelId="{CC9F3381-4240-41A6-87A9-B3487E5AB620}" srcId="{A799AC47-EB9D-467A-9326-290ADB4A8A60}" destId="{23D98CA4-50A5-4BE3-8E59-097D7F1D7B74}" srcOrd="0" destOrd="0" parTransId="{14E7ADA6-CC81-4352-A534-D37482135FC7}" sibTransId="{1001EAAB-0188-420C-8C65-5B518DC2DED5}"/>
    <dgm:cxn modelId="{A1CFA1F4-15E1-4724-875D-A71EB44B5B6C}" srcId="{86D9B1A0-62B3-4966-9D74-1E8E46DD0F7D}" destId="{A799AC47-EB9D-467A-9326-290ADB4A8A60}" srcOrd="2" destOrd="0" parTransId="{E8ADAB07-87B7-4F7A-9643-74DEEC272A91}" sibTransId="{45FB46C9-267C-4424-9AC1-73746804BA34}"/>
    <dgm:cxn modelId="{00880B69-B941-4D9B-A808-382542A171E8}" type="presOf" srcId="{2CFC6C4E-C340-4110-A37B-326AF76E0DD6}" destId="{C1D154D1-8198-4FEE-AF51-B32DE82B7535}" srcOrd="0" destOrd="1" presId="urn:microsoft.com/office/officeart/2005/8/layout/list1"/>
    <dgm:cxn modelId="{223B4778-DE25-42AB-8414-5AE1AD4B400B}" type="presOf" srcId="{AB26C477-2CA3-495B-8547-464A0B495197}" destId="{42E4119E-4D59-4C8B-B889-5F9635B4521D}" srcOrd="1" destOrd="0" presId="urn:microsoft.com/office/officeart/2005/8/layout/list1"/>
    <dgm:cxn modelId="{7A1C6060-8005-4FD9-A955-06868A7D1400}" srcId="{86D9B1A0-62B3-4966-9D74-1E8E46DD0F7D}" destId="{47D66D20-8A1C-4F4E-B0BE-BFB74DA994D5}" srcOrd="1" destOrd="0" parTransId="{5FB61BE3-76EE-41B0-8207-FD380C65EA3C}" sibTransId="{111373A8-AA32-416B-B6F0-07B5B7DF0D20}"/>
    <dgm:cxn modelId="{27630FE9-340D-4268-9D8D-15EEC5C89789}" type="presOf" srcId="{23D98CA4-50A5-4BE3-8E59-097D7F1D7B74}" destId="{C1D154D1-8198-4FEE-AF51-B32DE82B7535}" srcOrd="0" destOrd="0" presId="urn:microsoft.com/office/officeart/2005/8/layout/list1"/>
    <dgm:cxn modelId="{F7D0EC61-7476-41A0-85B0-BA37FF215032}" srcId="{A799AC47-EB9D-467A-9326-290ADB4A8A60}" destId="{2CFC6C4E-C340-4110-A37B-326AF76E0DD6}" srcOrd="1" destOrd="0" parTransId="{DF933970-7974-4105-87D9-15DF2003E1C1}" sibTransId="{E6865BC6-5F10-4F7E-B060-29E0F4663A70}"/>
    <dgm:cxn modelId="{37BE9D43-428A-4C99-9B55-75C106B56D3D}" srcId="{AB26C477-2CA3-495B-8547-464A0B495197}" destId="{7E279F5C-B750-453B-AEA6-561471827F19}" srcOrd="0" destOrd="0" parTransId="{DF4AF24B-407A-4580-AB47-C53F10CE30AF}" sibTransId="{BC9F129F-AB45-4762-A2FF-DBB95EB2DED2}"/>
    <dgm:cxn modelId="{9B2E6E3C-9C8D-468D-9B22-0B4650D88464}" type="presOf" srcId="{A799AC47-EB9D-467A-9326-290ADB4A8A60}" destId="{83D61A10-ECC0-4EC3-BBD6-57122ED1D08D}" srcOrd="0" destOrd="0" presId="urn:microsoft.com/office/officeart/2005/8/layout/list1"/>
    <dgm:cxn modelId="{492434BD-76ED-4A57-ADFA-70D063365E87}" type="presOf" srcId="{A799AC47-EB9D-467A-9326-290ADB4A8A60}" destId="{B1B424BD-D479-4ABC-ADCC-BF0796C71869}" srcOrd="1" destOrd="0" presId="urn:microsoft.com/office/officeart/2005/8/layout/list1"/>
    <dgm:cxn modelId="{0DA61FE3-4437-4D19-841D-883258161F54}" type="presOf" srcId="{7E279F5C-B750-453B-AEA6-561471827F19}" destId="{D0C18442-6CE2-4DC1-B170-C811A72B0E3E}" srcOrd="0" destOrd="0" presId="urn:microsoft.com/office/officeart/2005/8/layout/list1"/>
    <dgm:cxn modelId="{6474F07C-4610-4D1A-8E3D-4E53D64B6069}" type="presOf" srcId="{30DE9441-1CF8-456F-86C0-CCFD91D057E3}" destId="{BF970CC1-5D3C-44A2-94C3-D44A65A11A99}" srcOrd="0" destOrd="0" presId="urn:microsoft.com/office/officeart/2005/8/layout/list1"/>
    <dgm:cxn modelId="{270EC4A3-799C-45E6-9C0E-A8B4A2BA11D7}" type="presParOf" srcId="{E32D28B7-96DA-493F-B16A-3686799CD19F}" destId="{846B6249-CD83-4C56-B7F6-7016A202E537}" srcOrd="0" destOrd="0" presId="urn:microsoft.com/office/officeart/2005/8/layout/list1"/>
    <dgm:cxn modelId="{291B3997-1789-4013-BE62-6C265AF1097D}" type="presParOf" srcId="{846B6249-CD83-4C56-B7F6-7016A202E537}" destId="{8E38B7B0-60A9-4063-A463-6B5DAAE03C09}" srcOrd="0" destOrd="0" presId="urn:microsoft.com/office/officeart/2005/8/layout/list1"/>
    <dgm:cxn modelId="{00576EEC-35C6-4832-AC16-BEBC1F63D4A7}" type="presParOf" srcId="{846B6249-CD83-4C56-B7F6-7016A202E537}" destId="{42E4119E-4D59-4C8B-B889-5F9635B4521D}" srcOrd="1" destOrd="0" presId="urn:microsoft.com/office/officeart/2005/8/layout/list1"/>
    <dgm:cxn modelId="{CCB54692-4525-4C61-8073-D0492399CFD3}" type="presParOf" srcId="{E32D28B7-96DA-493F-B16A-3686799CD19F}" destId="{B1CB7980-3567-4FDD-872D-DBAE7EAADB47}" srcOrd="1" destOrd="0" presId="urn:microsoft.com/office/officeart/2005/8/layout/list1"/>
    <dgm:cxn modelId="{446FB96C-4527-483C-8883-9AB9DE18DA08}" type="presParOf" srcId="{E32D28B7-96DA-493F-B16A-3686799CD19F}" destId="{D0C18442-6CE2-4DC1-B170-C811A72B0E3E}" srcOrd="2" destOrd="0" presId="urn:microsoft.com/office/officeart/2005/8/layout/list1"/>
    <dgm:cxn modelId="{D228D126-DB0F-4E4D-B7F2-84EC74D908C3}" type="presParOf" srcId="{E32D28B7-96DA-493F-B16A-3686799CD19F}" destId="{212BF23B-4073-476E-9320-109224370605}" srcOrd="3" destOrd="0" presId="urn:microsoft.com/office/officeart/2005/8/layout/list1"/>
    <dgm:cxn modelId="{A773B976-81A5-46CD-9F18-83418987B852}" type="presParOf" srcId="{E32D28B7-96DA-493F-B16A-3686799CD19F}" destId="{5986E98F-CCCF-461B-A26F-F55669ECC598}" srcOrd="4" destOrd="0" presId="urn:microsoft.com/office/officeart/2005/8/layout/list1"/>
    <dgm:cxn modelId="{05FEE2BA-BDA9-474B-BC16-24E472394EAD}" type="presParOf" srcId="{5986E98F-CCCF-461B-A26F-F55669ECC598}" destId="{C06A9EA9-72E2-41BD-8D7C-BB29141983B4}" srcOrd="0" destOrd="0" presId="urn:microsoft.com/office/officeart/2005/8/layout/list1"/>
    <dgm:cxn modelId="{888BCD34-6373-4B20-AC66-12662EBEC780}" type="presParOf" srcId="{5986E98F-CCCF-461B-A26F-F55669ECC598}" destId="{12CD87C2-045F-4B34-9435-ABC7D038467D}" srcOrd="1" destOrd="0" presId="urn:microsoft.com/office/officeart/2005/8/layout/list1"/>
    <dgm:cxn modelId="{BC9BFBD3-C647-4624-B85F-DBEE43EE3C84}" type="presParOf" srcId="{E32D28B7-96DA-493F-B16A-3686799CD19F}" destId="{1B0E78E5-CD8B-442B-B4BC-1125F16F3054}" srcOrd="5" destOrd="0" presId="urn:microsoft.com/office/officeart/2005/8/layout/list1"/>
    <dgm:cxn modelId="{EC0C39BD-0874-4781-BBA7-E7C61B537098}" type="presParOf" srcId="{E32D28B7-96DA-493F-B16A-3686799CD19F}" destId="{BF970CC1-5D3C-44A2-94C3-D44A65A11A99}" srcOrd="6" destOrd="0" presId="urn:microsoft.com/office/officeart/2005/8/layout/list1"/>
    <dgm:cxn modelId="{A4CA20FE-46A8-4465-956F-41531F1B8395}" type="presParOf" srcId="{E32D28B7-96DA-493F-B16A-3686799CD19F}" destId="{B523AE30-8CC5-47F5-9991-154B1B76E2FA}" srcOrd="7" destOrd="0" presId="urn:microsoft.com/office/officeart/2005/8/layout/list1"/>
    <dgm:cxn modelId="{AAA6D0AC-6447-46E4-8ADC-B0845EDD2FFB}" type="presParOf" srcId="{E32D28B7-96DA-493F-B16A-3686799CD19F}" destId="{580DFF35-FBEB-41F7-88B8-2328158D8800}" srcOrd="8" destOrd="0" presId="urn:microsoft.com/office/officeart/2005/8/layout/list1"/>
    <dgm:cxn modelId="{4D61FA92-82ED-44B4-93E7-725B03E4A549}" type="presParOf" srcId="{580DFF35-FBEB-41F7-88B8-2328158D8800}" destId="{83D61A10-ECC0-4EC3-BBD6-57122ED1D08D}" srcOrd="0" destOrd="0" presId="urn:microsoft.com/office/officeart/2005/8/layout/list1"/>
    <dgm:cxn modelId="{EEDC6B38-C995-4675-A3C7-6FBB5F96F8C8}" type="presParOf" srcId="{580DFF35-FBEB-41F7-88B8-2328158D8800}" destId="{B1B424BD-D479-4ABC-ADCC-BF0796C71869}" srcOrd="1" destOrd="0" presId="urn:microsoft.com/office/officeart/2005/8/layout/list1"/>
    <dgm:cxn modelId="{73061B43-3744-4F1B-B74D-308BF26FD31E}" type="presParOf" srcId="{E32D28B7-96DA-493F-B16A-3686799CD19F}" destId="{08BB88AD-A1FF-402A-94BB-7A743B424B3D}" srcOrd="9" destOrd="0" presId="urn:microsoft.com/office/officeart/2005/8/layout/list1"/>
    <dgm:cxn modelId="{53F74835-1A4E-4731-8C68-CD26E4BB0572}" type="presParOf" srcId="{E32D28B7-96DA-493F-B16A-3686799CD19F}" destId="{C1D154D1-8198-4FEE-AF51-B32DE82B753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81015AF-B2C4-4B0C-A3C9-6B4B998F828B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h-TH"/>
        </a:p>
      </dgm:t>
    </dgm:pt>
    <dgm:pt modelId="{BE333842-C0E6-41B9-9F57-71E0DF6BA0F3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th-TH" sz="28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12. การทิ้งงาน</a:t>
          </a:r>
          <a:endParaRPr lang="th-TH" sz="2800" b="1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1D5097B5-E71D-44A3-AF3C-098C763FB935}" type="parTrans" cxnId="{662109CE-029F-47A5-AEC1-DD9C6A772479}">
      <dgm:prSet/>
      <dgm:spPr/>
      <dgm:t>
        <a:bodyPr/>
        <a:lstStyle/>
        <a:p>
          <a:endParaRPr lang="th-TH"/>
        </a:p>
      </dgm:t>
    </dgm:pt>
    <dgm:pt modelId="{F9E64FB2-0B83-484B-B0BA-4639C3E37AE6}" type="sibTrans" cxnId="{662109CE-029F-47A5-AEC1-DD9C6A772479}">
      <dgm:prSet/>
      <dgm:spPr/>
      <dgm:t>
        <a:bodyPr/>
        <a:lstStyle/>
        <a:p>
          <a:endParaRPr lang="th-TH"/>
        </a:p>
      </dgm:t>
    </dgm:pt>
    <dgm:pt modelId="{0D42C59D-71F8-48AB-8207-B71FDE12D417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th-TH" sz="28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13. การบริหารพัสดุ</a:t>
          </a:r>
          <a:endParaRPr lang="th-TH" sz="2800" b="1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86630F5A-A0E8-4FD8-8113-95021472A544}" type="parTrans" cxnId="{F9804704-8CDF-4DB4-B852-08CD7A0A432F}">
      <dgm:prSet/>
      <dgm:spPr/>
      <dgm:t>
        <a:bodyPr/>
        <a:lstStyle/>
        <a:p>
          <a:endParaRPr lang="th-TH"/>
        </a:p>
      </dgm:t>
    </dgm:pt>
    <dgm:pt modelId="{524DDFF3-4CDD-4707-90EA-C4580E351369}" type="sibTrans" cxnId="{F9804704-8CDF-4DB4-B852-08CD7A0A432F}">
      <dgm:prSet/>
      <dgm:spPr/>
      <dgm:t>
        <a:bodyPr/>
        <a:lstStyle/>
        <a:p>
          <a:endParaRPr lang="th-TH"/>
        </a:p>
      </dgm:t>
    </dgm:pt>
    <dgm:pt modelId="{E3A747A1-4009-4EBA-BB47-6BE060AE392F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th-TH" altLang="th-TH" sz="28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14. การอุทธรณ์</a:t>
          </a:r>
          <a:endParaRPr lang="th-TH" sz="2800" b="1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C02FE609-FF4C-44BC-886B-1F9C5B7CDF43}" type="parTrans" cxnId="{E57879DF-C49B-478F-BCC2-C1ADB4150C25}">
      <dgm:prSet/>
      <dgm:spPr/>
      <dgm:t>
        <a:bodyPr/>
        <a:lstStyle/>
        <a:p>
          <a:endParaRPr lang="th-TH"/>
        </a:p>
      </dgm:t>
    </dgm:pt>
    <dgm:pt modelId="{821D9264-9581-4F44-A4EA-F6B7A286AD10}" type="sibTrans" cxnId="{E57879DF-C49B-478F-BCC2-C1ADB4150C25}">
      <dgm:prSet/>
      <dgm:spPr/>
      <dgm:t>
        <a:bodyPr/>
        <a:lstStyle/>
        <a:p>
          <a:endParaRPr lang="th-TH"/>
        </a:p>
      </dgm:t>
    </dgm:pt>
    <dgm:pt modelId="{4DFAF41A-4E60-4953-82EC-05DBC74E5DC4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th-TH" sz="28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15. บทกำหนดโทษ</a:t>
          </a:r>
          <a:endParaRPr lang="th-TH" sz="2800" b="1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4283F7F4-BD0C-4C77-9F10-845D9362D5C4}" type="parTrans" cxnId="{41CACEB8-F6C5-45E1-BEE9-B33147B0C3C7}">
      <dgm:prSet/>
      <dgm:spPr/>
      <dgm:t>
        <a:bodyPr/>
        <a:lstStyle/>
        <a:p>
          <a:endParaRPr lang="th-TH"/>
        </a:p>
      </dgm:t>
    </dgm:pt>
    <dgm:pt modelId="{8BCAF1F4-BF27-4CB6-8F59-1C04AB2FF372}" type="sibTrans" cxnId="{41CACEB8-F6C5-45E1-BEE9-B33147B0C3C7}">
      <dgm:prSet/>
      <dgm:spPr/>
      <dgm:t>
        <a:bodyPr/>
        <a:lstStyle/>
        <a:p>
          <a:endParaRPr lang="th-TH"/>
        </a:p>
      </dgm:t>
    </dgm:pt>
    <dgm:pt modelId="{7843D3DE-AE3A-4568-BF17-9F3432AF4042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th-TH" sz="28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บทเฉพาะกาล</a:t>
          </a:r>
          <a:endParaRPr lang="th-TH" sz="2800" b="1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D78D3807-8803-4C76-B427-CA9F199AC983}" type="parTrans" cxnId="{0A23F5BE-085A-4D77-A3B1-81FB7A67102B}">
      <dgm:prSet/>
      <dgm:spPr/>
      <dgm:t>
        <a:bodyPr/>
        <a:lstStyle/>
        <a:p>
          <a:endParaRPr lang="th-TH"/>
        </a:p>
      </dgm:t>
    </dgm:pt>
    <dgm:pt modelId="{903AC535-4CA6-47EF-8090-B2ABEF81DCA9}" type="sibTrans" cxnId="{0A23F5BE-085A-4D77-A3B1-81FB7A67102B}">
      <dgm:prSet/>
      <dgm:spPr/>
      <dgm:t>
        <a:bodyPr/>
        <a:lstStyle/>
        <a:p>
          <a:endParaRPr lang="th-TH"/>
        </a:p>
      </dgm:t>
    </dgm:pt>
    <dgm:pt modelId="{85453761-7C47-4EA2-B2CE-CF14519C0786}" type="pres">
      <dgm:prSet presAssocID="{681015AF-B2C4-4B0C-A3C9-6B4B998F828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D4F4AB74-2585-4398-97DC-C6B5B6760EBA}" type="pres">
      <dgm:prSet presAssocID="{BE333842-C0E6-41B9-9F57-71E0DF6BA0F3}" presName="parentLin" presStyleCnt="0"/>
      <dgm:spPr/>
    </dgm:pt>
    <dgm:pt modelId="{1424F773-4317-4572-B93B-BBD5BEF1938F}" type="pres">
      <dgm:prSet presAssocID="{BE333842-C0E6-41B9-9F57-71E0DF6BA0F3}" presName="parentLeftMargin" presStyleLbl="node1" presStyleIdx="0" presStyleCnt="5"/>
      <dgm:spPr/>
      <dgm:t>
        <a:bodyPr/>
        <a:lstStyle/>
        <a:p>
          <a:endParaRPr lang="th-TH"/>
        </a:p>
      </dgm:t>
    </dgm:pt>
    <dgm:pt modelId="{92BAC3CB-E3AA-4F0F-B9D3-D8D50BC10EAE}" type="pres">
      <dgm:prSet presAssocID="{BE333842-C0E6-41B9-9F57-71E0DF6BA0F3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8EE88D4-8826-4737-9E0D-7844E36B2C26}" type="pres">
      <dgm:prSet presAssocID="{BE333842-C0E6-41B9-9F57-71E0DF6BA0F3}" presName="negativeSpace" presStyleCnt="0"/>
      <dgm:spPr/>
    </dgm:pt>
    <dgm:pt modelId="{0CC16536-8096-4B45-AB6D-46E1961BCCD8}" type="pres">
      <dgm:prSet presAssocID="{BE333842-C0E6-41B9-9F57-71E0DF6BA0F3}" presName="childText" presStyleLbl="conFgAcc1" presStyleIdx="0" presStyleCnt="5">
        <dgm:presLayoutVars>
          <dgm:bulletEnabled val="1"/>
        </dgm:presLayoutVars>
      </dgm:prSet>
      <dgm:spPr/>
    </dgm:pt>
    <dgm:pt modelId="{83F3731F-EAB8-4679-9244-9A394A1DBEA4}" type="pres">
      <dgm:prSet presAssocID="{F9E64FB2-0B83-484B-B0BA-4639C3E37AE6}" presName="spaceBetweenRectangles" presStyleCnt="0"/>
      <dgm:spPr/>
    </dgm:pt>
    <dgm:pt modelId="{66970F0B-11FC-49DC-80DE-07106729C31B}" type="pres">
      <dgm:prSet presAssocID="{0D42C59D-71F8-48AB-8207-B71FDE12D417}" presName="parentLin" presStyleCnt="0"/>
      <dgm:spPr/>
    </dgm:pt>
    <dgm:pt modelId="{C04CB86A-E683-4D88-9B10-5EAE2D0E79D1}" type="pres">
      <dgm:prSet presAssocID="{0D42C59D-71F8-48AB-8207-B71FDE12D417}" presName="parentLeftMargin" presStyleLbl="node1" presStyleIdx="0" presStyleCnt="5"/>
      <dgm:spPr/>
      <dgm:t>
        <a:bodyPr/>
        <a:lstStyle/>
        <a:p>
          <a:endParaRPr lang="th-TH"/>
        </a:p>
      </dgm:t>
    </dgm:pt>
    <dgm:pt modelId="{BA22DA51-B436-400E-941B-E8CA3EDC40DA}" type="pres">
      <dgm:prSet presAssocID="{0D42C59D-71F8-48AB-8207-B71FDE12D417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E06DA60-F438-4DBA-B590-EA3062D1C2A5}" type="pres">
      <dgm:prSet presAssocID="{0D42C59D-71F8-48AB-8207-B71FDE12D417}" presName="negativeSpace" presStyleCnt="0"/>
      <dgm:spPr/>
    </dgm:pt>
    <dgm:pt modelId="{6563DD25-0DF4-4198-A645-A75E5242F05A}" type="pres">
      <dgm:prSet presAssocID="{0D42C59D-71F8-48AB-8207-B71FDE12D417}" presName="childText" presStyleLbl="conFgAcc1" presStyleIdx="1" presStyleCnt="5">
        <dgm:presLayoutVars>
          <dgm:bulletEnabled val="1"/>
        </dgm:presLayoutVars>
      </dgm:prSet>
      <dgm:spPr/>
    </dgm:pt>
    <dgm:pt modelId="{FCE6650F-AAEA-4AE9-8070-6BD165CA849C}" type="pres">
      <dgm:prSet presAssocID="{524DDFF3-4CDD-4707-90EA-C4580E351369}" presName="spaceBetweenRectangles" presStyleCnt="0"/>
      <dgm:spPr/>
    </dgm:pt>
    <dgm:pt modelId="{A6ECD843-1A2E-4CCD-8067-AE68950144E0}" type="pres">
      <dgm:prSet presAssocID="{E3A747A1-4009-4EBA-BB47-6BE060AE392F}" presName="parentLin" presStyleCnt="0"/>
      <dgm:spPr/>
    </dgm:pt>
    <dgm:pt modelId="{9ECE0AFE-5942-4B53-B4B0-9B5FB5004E70}" type="pres">
      <dgm:prSet presAssocID="{E3A747A1-4009-4EBA-BB47-6BE060AE392F}" presName="parentLeftMargin" presStyleLbl="node1" presStyleIdx="1" presStyleCnt="5"/>
      <dgm:spPr/>
      <dgm:t>
        <a:bodyPr/>
        <a:lstStyle/>
        <a:p>
          <a:endParaRPr lang="th-TH"/>
        </a:p>
      </dgm:t>
    </dgm:pt>
    <dgm:pt modelId="{EEB224EE-B06C-457A-B485-AE82919C4C48}" type="pres">
      <dgm:prSet presAssocID="{E3A747A1-4009-4EBA-BB47-6BE060AE392F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E9F38FF-AFD4-4CA5-82C6-F0DC1E56E497}" type="pres">
      <dgm:prSet presAssocID="{E3A747A1-4009-4EBA-BB47-6BE060AE392F}" presName="negativeSpace" presStyleCnt="0"/>
      <dgm:spPr/>
    </dgm:pt>
    <dgm:pt modelId="{DC2844F5-A7C5-483C-8CCA-2397E2A9C297}" type="pres">
      <dgm:prSet presAssocID="{E3A747A1-4009-4EBA-BB47-6BE060AE392F}" presName="childText" presStyleLbl="conFgAcc1" presStyleIdx="2" presStyleCnt="5">
        <dgm:presLayoutVars>
          <dgm:bulletEnabled val="1"/>
        </dgm:presLayoutVars>
      </dgm:prSet>
      <dgm:spPr/>
    </dgm:pt>
    <dgm:pt modelId="{282E01A4-D30B-48C7-8E59-6D8810AD6B29}" type="pres">
      <dgm:prSet presAssocID="{821D9264-9581-4F44-A4EA-F6B7A286AD10}" presName="spaceBetweenRectangles" presStyleCnt="0"/>
      <dgm:spPr/>
    </dgm:pt>
    <dgm:pt modelId="{A00511D0-C937-4193-A7F3-89596C7F747A}" type="pres">
      <dgm:prSet presAssocID="{4DFAF41A-4E60-4953-82EC-05DBC74E5DC4}" presName="parentLin" presStyleCnt="0"/>
      <dgm:spPr/>
    </dgm:pt>
    <dgm:pt modelId="{7EDEE9EB-B740-480F-AFBE-D60AE2517355}" type="pres">
      <dgm:prSet presAssocID="{4DFAF41A-4E60-4953-82EC-05DBC74E5DC4}" presName="parentLeftMargin" presStyleLbl="node1" presStyleIdx="2" presStyleCnt="5"/>
      <dgm:spPr/>
      <dgm:t>
        <a:bodyPr/>
        <a:lstStyle/>
        <a:p>
          <a:endParaRPr lang="th-TH"/>
        </a:p>
      </dgm:t>
    </dgm:pt>
    <dgm:pt modelId="{2C6DA3A0-0075-4D2B-AB64-B6145B70A6AD}" type="pres">
      <dgm:prSet presAssocID="{4DFAF41A-4E60-4953-82EC-05DBC74E5DC4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5D3ED5E-7EA5-45C7-AE9C-419887B7CE6D}" type="pres">
      <dgm:prSet presAssocID="{4DFAF41A-4E60-4953-82EC-05DBC74E5DC4}" presName="negativeSpace" presStyleCnt="0"/>
      <dgm:spPr/>
    </dgm:pt>
    <dgm:pt modelId="{A83A6780-7243-4A8F-9467-F7E86063C105}" type="pres">
      <dgm:prSet presAssocID="{4DFAF41A-4E60-4953-82EC-05DBC74E5DC4}" presName="childText" presStyleLbl="conFgAcc1" presStyleIdx="3" presStyleCnt="5">
        <dgm:presLayoutVars>
          <dgm:bulletEnabled val="1"/>
        </dgm:presLayoutVars>
      </dgm:prSet>
      <dgm:spPr/>
    </dgm:pt>
    <dgm:pt modelId="{0543C9B0-490C-4FF1-8602-E3B109CBE740}" type="pres">
      <dgm:prSet presAssocID="{8BCAF1F4-BF27-4CB6-8F59-1C04AB2FF372}" presName="spaceBetweenRectangles" presStyleCnt="0"/>
      <dgm:spPr/>
    </dgm:pt>
    <dgm:pt modelId="{1CCD1E95-A2A4-4DC7-A116-D1A675DA5079}" type="pres">
      <dgm:prSet presAssocID="{7843D3DE-AE3A-4568-BF17-9F3432AF4042}" presName="parentLin" presStyleCnt="0"/>
      <dgm:spPr/>
    </dgm:pt>
    <dgm:pt modelId="{FB6D4D25-6EB7-421F-93D4-BCB032698D35}" type="pres">
      <dgm:prSet presAssocID="{7843D3DE-AE3A-4568-BF17-9F3432AF4042}" presName="parentLeftMargin" presStyleLbl="node1" presStyleIdx="3" presStyleCnt="5"/>
      <dgm:spPr/>
      <dgm:t>
        <a:bodyPr/>
        <a:lstStyle/>
        <a:p>
          <a:endParaRPr lang="th-TH"/>
        </a:p>
      </dgm:t>
    </dgm:pt>
    <dgm:pt modelId="{A7981E1E-FDD0-466A-872F-9FEA33BF6760}" type="pres">
      <dgm:prSet presAssocID="{7843D3DE-AE3A-4568-BF17-9F3432AF4042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416C0D3-8DF2-4D8F-8CD2-4067B92F6CD6}" type="pres">
      <dgm:prSet presAssocID="{7843D3DE-AE3A-4568-BF17-9F3432AF4042}" presName="negativeSpace" presStyleCnt="0"/>
      <dgm:spPr/>
    </dgm:pt>
    <dgm:pt modelId="{0E89935C-9F3B-4146-B5DC-27CDA4005DEB}" type="pres">
      <dgm:prSet presAssocID="{7843D3DE-AE3A-4568-BF17-9F3432AF4042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8482562C-FE97-41D3-AA24-AA55ACA9F5FC}" type="presOf" srcId="{681015AF-B2C4-4B0C-A3C9-6B4B998F828B}" destId="{85453761-7C47-4EA2-B2CE-CF14519C0786}" srcOrd="0" destOrd="0" presId="urn:microsoft.com/office/officeart/2005/8/layout/list1"/>
    <dgm:cxn modelId="{0214A766-7EAA-43C9-BAA4-C6EC3CD7D105}" type="presOf" srcId="{0D42C59D-71F8-48AB-8207-B71FDE12D417}" destId="{BA22DA51-B436-400E-941B-E8CA3EDC40DA}" srcOrd="1" destOrd="0" presId="urn:microsoft.com/office/officeart/2005/8/layout/list1"/>
    <dgm:cxn modelId="{662109CE-029F-47A5-AEC1-DD9C6A772479}" srcId="{681015AF-B2C4-4B0C-A3C9-6B4B998F828B}" destId="{BE333842-C0E6-41B9-9F57-71E0DF6BA0F3}" srcOrd="0" destOrd="0" parTransId="{1D5097B5-E71D-44A3-AF3C-098C763FB935}" sibTransId="{F9E64FB2-0B83-484B-B0BA-4639C3E37AE6}"/>
    <dgm:cxn modelId="{1989AFDA-1E12-4871-AFAC-98CC974DC4AE}" type="presOf" srcId="{BE333842-C0E6-41B9-9F57-71E0DF6BA0F3}" destId="{1424F773-4317-4572-B93B-BBD5BEF1938F}" srcOrd="0" destOrd="0" presId="urn:microsoft.com/office/officeart/2005/8/layout/list1"/>
    <dgm:cxn modelId="{800CADAF-8BDA-4D41-B062-2D8A19901D28}" type="presOf" srcId="{4DFAF41A-4E60-4953-82EC-05DBC74E5DC4}" destId="{2C6DA3A0-0075-4D2B-AB64-B6145B70A6AD}" srcOrd="1" destOrd="0" presId="urn:microsoft.com/office/officeart/2005/8/layout/list1"/>
    <dgm:cxn modelId="{41BDDAE4-1509-4858-A9BB-7A82F775DC65}" type="presOf" srcId="{7843D3DE-AE3A-4568-BF17-9F3432AF4042}" destId="{FB6D4D25-6EB7-421F-93D4-BCB032698D35}" srcOrd="0" destOrd="0" presId="urn:microsoft.com/office/officeart/2005/8/layout/list1"/>
    <dgm:cxn modelId="{E57879DF-C49B-478F-BCC2-C1ADB4150C25}" srcId="{681015AF-B2C4-4B0C-A3C9-6B4B998F828B}" destId="{E3A747A1-4009-4EBA-BB47-6BE060AE392F}" srcOrd="2" destOrd="0" parTransId="{C02FE609-FF4C-44BC-886B-1F9C5B7CDF43}" sibTransId="{821D9264-9581-4F44-A4EA-F6B7A286AD10}"/>
    <dgm:cxn modelId="{6F9BD941-8D6D-4795-986A-57976034130F}" type="presOf" srcId="{0D42C59D-71F8-48AB-8207-B71FDE12D417}" destId="{C04CB86A-E683-4D88-9B10-5EAE2D0E79D1}" srcOrd="0" destOrd="0" presId="urn:microsoft.com/office/officeart/2005/8/layout/list1"/>
    <dgm:cxn modelId="{C70A3219-F814-44BA-A062-2E12B151C45D}" type="presOf" srcId="{E3A747A1-4009-4EBA-BB47-6BE060AE392F}" destId="{9ECE0AFE-5942-4B53-B4B0-9B5FB5004E70}" srcOrd="0" destOrd="0" presId="urn:microsoft.com/office/officeart/2005/8/layout/list1"/>
    <dgm:cxn modelId="{0A23F5BE-085A-4D77-A3B1-81FB7A67102B}" srcId="{681015AF-B2C4-4B0C-A3C9-6B4B998F828B}" destId="{7843D3DE-AE3A-4568-BF17-9F3432AF4042}" srcOrd="4" destOrd="0" parTransId="{D78D3807-8803-4C76-B427-CA9F199AC983}" sibTransId="{903AC535-4CA6-47EF-8090-B2ABEF81DCA9}"/>
    <dgm:cxn modelId="{7736C5D4-E764-4A97-BC8E-2B18DD0217B6}" type="presOf" srcId="{7843D3DE-AE3A-4568-BF17-9F3432AF4042}" destId="{A7981E1E-FDD0-466A-872F-9FEA33BF6760}" srcOrd="1" destOrd="0" presId="urn:microsoft.com/office/officeart/2005/8/layout/list1"/>
    <dgm:cxn modelId="{9184DF35-4D4D-4D5D-8D2A-92B826BD36B6}" type="presOf" srcId="{BE333842-C0E6-41B9-9F57-71E0DF6BA0F3}" destId="{92BAC3CB-E3AA-4F0F-B9D3-D8D50BC10EAE}" srcOrd="1" destOrd="0" presId="urn:microsoft.com/office/officeart/2005/8/layout/list1"/>
    <dgm:cxn modelId="{F9804704-8CDF-4DB4-B852-08CD7A0A432F}" srcId="{681015AF-B2C4-4B0C-A3C9-6B4B998F828B}" destId="{0D42C59D-71F8-48AB-8207-B71FDE12D417}" srcOrd="1" destOrd="0" parTransId="{86630F5A-A0E8-4FD8-8113-95021472A544}" sibTransId="{524DDFF3-4CDD-4707-90EA-C4580E351369}"/>
    <dgm:cxn modelId="{9E3CDFE5-6604-4DCA-A077-003617113EA7}" type="presOf" srcId="{4DFAF41A-4E60-4953-82EC-05DBC74E5DC4}" destId="{7EDEE9EB-B740-480F-AFBE-D60AE2517355}" srcOrd="0" destOrd="0" presId="urn:microsoft.com/office/officeart/2005/8/layout/list1"/>
    <dgm:cxn modelId="{C230AFAB-2273-45F5-B6FE-2400B742C7DE}" type="presOf" srcId="{E3A747A1-4009-4EBA-BB47-6BE060AE392F}" destId="{EEB224EE-B06C-457A-B485-AE82919C4C48}" srcOrd="1" destOrd="0" presId="urn:microsoft.com/office/officeart/2005/8/layout/list1"/>
    <dgm:cxn modelId="{41CACEB8-F6C5-45E1-BEE9-B33147B0C3C7}" srcId="{681015AF-B2C4-4B0C-A3C9-6B4B998F828B}" destId="{4DFAF41A-4E60-4953-82EC-05DBC74E5DC4}" srcOrd="3" destOrd="0" parTransId="{4283F7F4-BD0C-4C77-9F10-845D9362D5C4}" sibTransId="{8BCAF1F4-BF27-4CB6-8F59-1C04AB2FF372}"/>
    <dgm:cxn modelId="{DD98BA1F-F1A3-4767-89F3-BDC74DD78911}" type="presParOf" srcId="{85453761-7C47-4EA2-B2CE-CF14519C0786}" destId="{D4F4AB74-2585-4398-97DC-C6B5B6760EBA}" srcOrd="0" destOrd="0" presId="urn:microsoft.com/office/officeart/2005/8/layout/list1"/>
    <dgm:cxn modelId="{B8B37F53-E4CB-4789-B77F-F5FC21C03CFE}" type="presParOf" srcId="{D4F4AB74-2585-4398-97DC-C6B5B6760EBA}" destId="{1424F773-4317-4572-B93B-BBD5BEF1938F}" srcOrd="0" destOrd="0" presId="urn:microsoft.com/office/officeart/2005/8/layout/list1"/>
    <dgm:cxn modelId="{9CE99F93-D127-4BF4-88DF-E25CD287157C}" type="presParOf" srcId="{D4F4AB74-2585-4398-97DC-C6B5B6760EBA}" destId="{92BAC3CB-E3AA-4F0F-B9D3-D8D50BC10EAE}" srcOrd="1" destOrd="0" presId="urn:microsoft.com/office/officeart/2005/8/layout/list1"/>
    <dgm:cxn modelId="{DC8672B8-450B-430F-A5B7-08E6B2F53D47}" type="presParOf" srcId="{85453761-7C47-4EA2-B2CE-CF14519C0786}" destId="{28EE88D4-8826-4737-9E0D-7844E36B2C26}" srcOrd="1" destOrd="0" presId="urn:microsoft.com/office/officeart/2005/8/layout/list1"/>
    <dgm:cxn modelId="{11C9CC72-FE3A-45B6-BDCC-EF7E5A20940F}" type="presParOf" srcId="{85453761-7C47-4EA2-B2CE-CF14519C0786}" destId="{0CC16536-8096-4B45-AB6D-46E1961BCCD8}" srcOrd="2" destOrd="0" presId="urn:microsoft.com/office/officeart/2005/8/layout/list1"/>
    <dgm:cxn modelId="{1B78E6CD-F18F-46FE-BAEE-A54585885474}" type="presParOf" srcId="{85453761-7C47-4EA2-B2CE-CF14519C0786}" destId="{83F3731F-EAB8-4679-9244-9A394A1DBEA4}" srcOrd="3" destOrd="0" presId="urn:microsoft.com/office/officeart/2005/8/layout/list1"/>
    <dgm:cxn modelId="{EB1E33F9-1C63-4766-9539-F4C29648AC93}" type="presParOf" srcId="{85453761-7C47-4EA2-B2CE-CF14519C0786}" destId="{66970F0B-11FC-49DC-80DE-07106729C31B}" srcOrd="4" destOrd="0" presId="urn:microsoft.com/office/officeart/2005/8/layout/list1"/>
    <dgm:cxn modelId="{D89DFEC4-6734-4A37-A60E-C0DBF45C9791}" type="presParOf" srcId="{66970F0B-11FC-49DC-80DE-07106729C31B}" destId="{C04CB86A-E683-4D88-9B10-5EAE2D0E79D1}" srcOrd="0" destOrd="0" presId="urn:microsoft.com/office/officeart/2005/8/layout/list1"/>
    <dgm:cxn modelId="{6EB3CA1E-4738-4904-B831-468FBF1165C8}" type="presParOf" srcId="{66970F0B-11FC-49DC-80DE-07106729C31B}" destId="{BA22DA51-B436-400E-941B-E8CA3EDC40DA}" srcOrd="1" destOrd="0" presId="urn:microsoft.com/office/officeart/2005/8/layout/list1"/>
    <dgm:cxn modelId="{217A1014-D09E-4613-98D6-15A197823ADA}" type="presParOf" srcId="{85453761-7C47-4EA2-B2CE-CF14519C0786}" destId="{CE06DA60-F438-4DBA-B590-EA3062D1C2A5}" srcOrd="5" destOrd="0" presId="urn:microsoft.com/office/officeart/2005/8/layout/list1"/>
    <dgm:cxn modelId="{8C6B19EF-5C97-4966-A371-D800D7B20E64}" type="presParOf" srcId="{85453761-7C47-4EA2-B2CE-CF14519C0786}" destId="{6563DD25-0DF4-4198-A645-A75E5242F05A}" srcOrd="6" destOrd="0" presId="urn:microsoft.com/office/officeart/2005/8/layout/list1"/>
    <dgm:cxn modelId="{F4A0C9C0-F95C-4F2C-9C7C-966822AF7698}" type="presParOf" srcId="{85453761-7C47-4EA2-B2CE-CF14519C0786}" destId="{FCE6650F-AAEA-4AE9-8070-6BD165CA849C}" srcOrd="7" destOrd="0" presId="urn:microsoft.com/office/officeart/2005/8/layout/list1"/>
    <dgm:cxn modelId="{BE415D4C-164B-426F-9B43-2D496ED8C632}" type="presParOf" srcId="{85453761-7C47-4EA2-B2CE-CF14519C0786}" destId="{A6ECD843-1A2E-4CCD-8067-AE68950144E0}" srcOrd="8" destOrd="0" presId="urn:microsoft.com/office/officeart/2005/8/layout/list1"/>
    <dgm:cxn modelId="{9F37ED80-089E-4379-A9C5-AF4D5360357B}" type="presParOf" srcId="{A6ECD843-1A2E-4CCD-8067-AE68950144E0}" destId="{9ECE0AFE-5942-4B53-B4B0-9B5FB5004E70}" srcOrd="0" destOrd="0" presId="urn:microsoft.com/office/officeart/2005/8/layout/list1"/>
    <dgm:cxn modelId="{DB72549F-429B-403F-9510-17088D2E6DDC}" type="presParOf" srcId="{A6ECD843-1A2E-4CCD-8067-AE68950144E0}" destId="{EEB224EE-B06C-457A-B485-AE82919C4C48}" srcOrd="1" destOrd="0" presId="urn:microsoft.com/office/officeart/2005/8/layout/list1"/>
    <dgm:cxn modelId="{D2BE49CB-0BEE-4123-A77A-2072F701C6C1}" type="presParOf" srcId="{85453761-7C47-4EA2-B2CE-CF14519C0786}" destId="{3E9F38FF-AFD4-4CA5-82C6-F0DC1E56E497}" srcOrd="9" destOrd="0" presId="urn:microsoft.com/office/officeart/2005/8/layout/list1"/>
    <dgm:cxn modelId="{C4A3F879-2CFE-4F4D-9536-4700BBB159CD}" type="presParOf" srcId="{85453761-7C47-4EA2-B2CE-CF14519C0786}" destId="{DC2844F5-A7C5-483C-8CCA-2397E2A9C297}" srcOrd="10" destOrd="0" presId="urn:microsoft.com/office/officeart/2005/8/layout/list1"/>
    <dgm:cxn modelId="{C3E0B39C-6015-4BF6-8DC7-B069D8DC4088}" type="presParOf" srcId="{85453761-7C47-4EA2-B2CE-CF14519C0786}" destId="{282E01A4-D30B-48C7-8E59-6D8810AD6B29}" srcOrd="11" destOrd="0" presId="urn:microsoft.com/office/officeart/2005/8/layout/list1"/>
    <dgm:cxn modelId="{E2811D27-5D1D-4751-9E5D-44A489086A6A}" type="presParOf" srcId="{85453761-7C47-4EA2-B2CE-CF14519C0786}" destId="{A00511D0-C937-4193-A7F3-89596C7F747A}" srcOrd="12" destOrd="0" presId="urn:microsoft.com/office/officeart/2005/8/layout/list1"/>
    <dgm:cxn modelId="{F05FBB59-6DA7-4789-AF45-92CAADB71FA5}" type="presParOf" srcId="{A00511D0-C937-4193-A7F3-89596C7F747A}" destId="{7EDEE9EB-B740-480F-AFBE-D60AE2517355}" srcOrd="0" destOrd="0" presId="urn:microsoft.com/office/officeart/2005/8/layout/list1"/>
    <dgm:cxn modelId="{32F4D4FD-5D64-4C96-AEE4-4F1F9809132E}" type="presParOf" srcId="{A00511D0-C937-4193-A7F3-89596C7F747A}" destId="{2C6DA3A0-0075-4D2B-AB64-B6145B70A6AD}" srcOrd="1" destOrd="0" presId="urn:microsoft.com/office/officeart/2005/8/layout/list1"/>
    <dgm:cxn modelId="{9E1B9F41-D0B8-4900-8A1B-BF8A29D3ED77}" type="presParOf" srcId="{85453761-7C47-4EA2-B2CE-CF14519C0786}" destId="{C5D3ED5E-7EA5-45C7-AE9C-419887B7CE6D}" srcOrd="13" destOrd="0" presId="urn:microsoft.com/office/officeart/2005/8/layout/list1"/>
    <dgm:cxn modelId="{AD31400A-DA23-4FBD-B200-5ADD0E2ACD1B}" type="presParOf" srcId="{85453761-7C47-4EA2-B2CE-CF14519C0786}" destId="{A83A6780-7243-4A8F-9467-F7E86063C105}" srcOrd="14" destOrd="0" presId="urn:microsoft.com/office/officeart/2005/8/layout/list1"/>
    <dgm:cxn modelId="{EB42129F-2DD3-4159-9D6E-42CA34273B3D}" type="presParOf" srcId="{85453761-7C47-4EA2-B2CE-CF14519C0786}" destId="{0543C9B0-490C-4FF1-8602-E3B109CBE740}" srcOrd="15" destOrd="0" presId="urn:microsoft.com/office/officeart/2005/8/layout/list1"/>
    <dgm:cxn modelId="{C2A7251E-09D3-4221-8E2A-ADC9E9564411}" type="presParOf" srcId="{85453761-7C47-4EA2-B2CE-CF14519C0786}" destId="{1CCD1E95-A2A4-4DC7-A116-D1A675DA5079}" srcOrd="16" destOrd="0" presId="urn:microsoft.com/office/officeart/2005/8/layout/list1"/>
    <dgm:cxn modelId="{87DF3065-FFC7-42F3-92E2-5FFF29105D1C}" type="presParOf" srcId="{1CCD1E95-A2A4-4DC7-A116-D1A675DA5079}" destId="{FB6D4D25-6EB7-421F-93D4-BCB032698D35}" srcOrd="0" destOrd="0" presId="urn:microsoft.com/office/officeart/2005/8/layout/list1"/>
    <dgm:cxn modelId="{0E57708D-B8B6-440C-A50D-590C6CA95B8E}" type="presParOf" srcId="{1CCD1E95-A2A4-4DC7-A116-D1A675DA5079}" destId="{A7981E1E-FDD0-466A-872F-9FEA33BF6760}" srcOrd="1" destOrd="0" presId="urn:microsoft.com/office/officeart/2005/8/layout/list1"/>
    <dgm:cxn modelId="{8E8EF715-DB16-4C15-9F21-0A96F79D40DB}" type="presParOf" srcId="{85453761-7C47-4EA2-B2CE-CF14519C0786}" destId="{0416C0D3-8DF2-4D8F-8CD2-4067B92F6CD6}" srcOrd="17" destOrd="0" presId="urn:microsoft.com/office/officeart/2005/8/layout/list1"/>
    <dgm:cxn modelId="{AE2F419D-4432-4457-A806-6096B784C34C}" type="presParOf" srcId="{85453761-7C47-4EA2-B2CE-CF14519C0786}" destId="{0E89935C-9F3B-4146-B5DC-27CDA4005DEB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E7F787D1-58DA-433A-91C1-EFC4BCF9289C}" type="doc">
      <dgm:prSet loTypeId="urn:microsoft.com/office/officeart/2005/8/layout/matrix3" loCatId="matrix" qsTypeId="urn:microsoft.com/office/officeart/2005/8/quickstyle/3d1" qsCatId="3D" csTypeId="urn:microsoft.com/office/officeart/2005/8/colors/accent1_5" csCatId="accent1" phldr="1"/>
      <dgm:spPr/>
      <dgm:t>
        <a:bodyPr/>
        <a:lstStyle/>
        <a:p>
          <a:endParaRPr lang="th-TH"/>
        </a:p>
      </dgm:t>
    </dgm:pt>
    <dgm:pt modelId="{C17989F8-877D-4425-90F3-D61C974EE871}">
      <dgm:prSet phldrT="[Text]" custT="1"/>
      <dgm:spPr>
        <a:solidFill>
          <a:srgbClr val="CC99FF"/>
        </a:solidFill>
      </dgm:spPr>
      <dgm:t>
        <a:bodyPr/>
        <a:lstStyle/>
        <a:p>
          <a:r>
            <a:rPr lang="th-TH" sz="2800" b="1" dirty="0">
              <a:solidFill>
                <a:schemeClr val="tx1"/>
              </a:solidFill>
            </a:rPr>
            <a:t>เหตุเกิดจากความผิด</a:t>
          </a:r>
          <a:br>
            <a:rPr lang="th-TH" sz="2800" b="1" dirty="0">
              <a:solidFill>
                <a:schemeClr val="tx1"/>
              </a:solidFill>
            </a:rPr>
          </a:br>
          <a:r>
            <a:rPr lang="th-TH" sz="2800" b="1" dirty="0">
              <a:solidFill>
                <a:schemeClr val="tx1"/>
              </a:solidFill>
            </a:rPr>
            <a:t> เกิดจากความบกพร่องของหน่วยงานของรัฐ</a:t>
          </a:r>
        </a:p>
      </dgm:t>
    </dgm:pt>
    <dgm:pt modelId="{F4A93AB8-A808-4BBD-BA36-A2F807F98E64}" type="parTrans" cxnId="{56E6AF08-F0CE-4D4C-A1B2-4AC2205AEEB4}">
      <dgm:prSet/>
      <dgm:spPr/>
      <dgm:t>
        <a:bodyPr/>
        <a:lstStyle/>
        <a:p>
          <a:endParaRPr lang="th-TH" sz="1800" b="1"/>
        </a:p>
      </dgm:t>
    </dgm:pt>
    <dgm:pt modelId="{C4835C18-9529-42FC-95F5-2E566895C517}" type="sibTrans" cxnId="{56E6AF08-F0CE-4D4C-A1B2-4AC2205AEEB4}">
      <dgm:prSet/>
      <dgm:spPr/>
      <dgm:t>
        <a:bodyPr/>
        <a:lstStyle/>
        <a:p>
          <a:endParaRPr lang="th-TH" sz="1800" b="1"/>
        </a:p>
      </dgm:t>
    </dgm:pt>
    <dgm:pt modelId="{7617E377-5A3E-4FFD-B3AB-594CD932E0BA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th-TH" sz="4000" b="1" dirty="0">
              <a:solidFill>
                <a:schemeClr val="tx1"/>
              </a:solidFill>
            </a:rPr>
            <a:t>เหตุสุดวิสัย</a:t>
          </a:r>
        </a:p>
      </dgm:t>
    </dgm:pt>
    <dgm:pt modelId="{148F456B-419B-49C2-BFCE-77397BDBC030}" type="parTrans" cxnId="{1756AFCD-4018-47E2-ADCB-986F8C7C5218}">
      <dgm:prSet/>
      <dgm:spPr/>
      <dgm:t>
        <a:bodyPr/>
        <a:lstStyle/>
        <a:p>
          <a:endParaRPr lang="th-TH" sz="1800" b="1"/>
        </a:p>
      </dgm:t>
    </dgm:pt>
    <dgm:pt modelId="{29BC0688-1EB2-4F89-9CDF-E43A7B9DD12D}" type="sibTrans" cxnId="{1756AFCD-4018-47E2-ADCB-986F8C7C5218}">
      <dgm:prSet/>
      <dgm:spPr/>
      <dgm:t>
        <a:bodyPr/>
        <a:lstStyle/>
        <a:p>
          <a:endParaRPr lang="th-TH" sz="1800" b="1"/>
        </a:p>
      </dgm:t>
    </dgm:pt>
    <dgm:pt modelId="{54CD487A-F254-44B3-8AA6-2E3BEF12037B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th-TH" sz="2800" b="1" dirty="0">
              <a:solidFill>
                <a:schemeClr val="tx1"/>
              </a:solidFill>
            </a:rPr>
            <a:t>เหตุเกิดจากพฤติการณ์อันหนึ่งอันใด ที่คู่สัญญาไม่ต้องรับผิด</a:t>
          </a:r>
          <a:br>
            <a:rPr lang="th-TH" sz="2800" b="1" dirty="0">
              <a:solidFill>
                <a:schemeClr val="tx1"/>
              </a:solidFill>
            </a:rPr>
          </a:br>
          <a:r>
            <a:rPr lang="th-TH" sz="2800" b="1" dirty="0">
              <a:solidFill>
                <a:schemeClr val="tx1"/>
              </a:solidFill>
            </a:rPr>
            <a:t>ตามกฎหมาย</a:t>
          </a:r>
        </a:p>
      </dgm:t>
    </dgm:pt>
    <dgm:pt modelId="{0B699700-C5D0-4A5F-BE85-A70B1DB0AE9D}" type="parTrans" cxnId="{B8F9C08D-53A3-423A-A29A-EFCA6B795DBE}">
      <dgm:prSet/>
      <dgm:spPr/>
      <dgm:t>
        <a:bodyPr/>
        <a:lstStyle/>
        <a:p>
          <a:endParaRPr lang="th-TH" sz="1800" b="1"/>
        </a:p>
      </dgm:t>
    </dgm:pt>
    <dgm:pt modelId="{E64F48B2-DBA8-4B41-B174-DF4A2409996A}" type="sibTrans" cxnId="{B8F9C08D-53A3-423A-A29A-EFCA6B795DBE}">
      <dgm:prSet/>
      <dgm:spPr/>
      <dgm:t>
        <a:bodyPr/>
        <a:lstStyle/>
        <a:p>
          <a:endParaRPr lang="th-TH" sz="1800" b="1"/>
        </a:p>
      </dgm:t>
    </dgm:pt>
    <dgm:pt modelId="{21EA4F8C-6047-4671-89FC-7DDA14E0F04F}">
      <dgm:prSet custT="1"/>
      <dgm:spPr>
        <a:solidFill>
          <a:srgbClr val="00CC99"/>
        </a:solidFill>
      </dgm:spPr>
      <dgm:t>
        <a:bodyPr/>
        <a:lstStyle/>
        <a:p>
          <a:r>
            <a:rPr lang="th-TH" sz="3200" b="1" dirty="0">
              <a:solidFill>
                <a:schemeClr val="tx1"/>
              </a:solidFill>
            </a:rPr>
            <a:t>เหตุอื่นตามที่กำหนดให้กฎกระทรวง</a:t>
          </a:r>
        </a:p>
      </dgm:t>
    </dgm:pt>
    <dgm:pt modelId="{5DE5FD4C-290B-4930-A1E0-99885004B03B}" type="parTrans" cxnId="{1D20F824-1393-4138-904E-94E6DCA9B6E6}">
      <dgm:prSet/>
      <dgm:spPr/>
      <dgm:t>
        <a:bodyPr/>
        <a:lstStyle/>
        <a:p>
          <a:endParaRPr lang="th-TH" sz="1800" b="1"/>
        </a:p>
      </dgm:t>
    </dgm:pt>
    <dgm:pt modelId="{778AB71F-6516-43D5-BC30-B209CCD1455E}" type="sibTrans" cxnId="{1D20F824-1393-4138-904E-94E6DCA9B6E6}">
      <dgm:prSet/>
      <dgm:spPr/>
      <dgm:t>
        <a:bodyPr/>
        <a:lstStyle/>
        <a:p>
          <a:endParaRPr lang="th-TH" sz="1800" b="1"/>
        </a:p>
      </dgm:t>
    </dgm:pt>
    <dgm:pt modelId="{33B5464F-EE68-42F0-9EC9-BBD9434E3398}" type="pres">
      <dgm:prSet presAssocID="{E7F787D1-58DA-433A-91C1-EFC4BCF9289C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F8FC23A8-FE21-477B-9C99-63482667B1A0}" type="pres">
      <dgm:prSet presAssocID="{E7F787D1-58DA-433A-91C1-EFC4BCF9289C}" presName="diamond" presStyleLbl="bgShp" presStyleIdx="0" presStyleCnt="1" custScaleY="79635" custLinFactNeighborY="-731"/>
      <dgm:spPr/>
    </dgm:pt>
    <dgm:pt modelId="{82E482A4-8B00-41DB-8D45-564680477B5A}" type="pres">
      <dgm:prSet presAssocID="{E7F787D1-58DA-433A-91C1-EFC4BCF9289C}" presName="quad1" presStyleLbl="node1" presStyleIdx="0" presStyleCnt="4" custScaleX="147713" custLinFactNeighborX="-39437" custLinFactNeighborY="-283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4BFC8D8-EB73-4429-892B-B0B055F940C6}" type="pres">
      <dgm:prSet presAssocID="{E7F787D1-58DA-433A-91C1-EFC4BCF9289C}" presName="quad2" presStyleLbl="node1" presStyleIdx="1" presStyleCnt="4" custScaleX="166275" custLinFactNeighborX="37148" custLinFactNeighborY="-283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70C0A81-05D4-4731-9501-5333978186B9}" type="pres">
      <dgm:prSet presAssocID="{E7F787D1-58DA-433A-91C1-EFC4BCF9289C}" presName="quad3" presStyleLbl="node1" presStyleIdx="2" presStyleCnt="4" custScaleX="147713" custLinFactNeighborX="-39437" custLinFactNeighborY="-336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EDA9795-09BB-4845-BCBB-D18294E8EBAE}" type="pres">
      <dgm:prSet presAssocID="{E7F787D1-58DA-433A-91C1-EFC4BCF9289C}" presName="quad4" presStyleLbl="node1" presStyleIdx="3" presStyleCnt="4" custScaleX="165767" custLinFactNeighborX="37148" custLinFactNeighborY="-336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C4EB34DB-930A-4B00-A669-A9DCDC997997}" type="presOf" srcId="{21EA4F8C-6047-4671-89FC-7DDA14E0F04F}" destId="{DEDA9795-09BB-4845-BCBB-D18294E8EBAE}" srcOrd="0" destOrd="0" presId="urn:microsoft.com/office/officeart/2005/8/layout/matrix3"/>
    <dgm:cxn modelId="{43AD74A6-FCC1-44C3-A0C2-6417231EE0FC}" type="presOf" srcId="{7617E377-5A3E-4FFD-B3AB-594CD932E0BA}" destId="{14BFC8D8-EB73-4429-892B-B0B055F940C6}" srcOrd="0" destOrd="0" presId="urn:microsoft.com/office/officeart/2005/8/layout/matrix3"/>
    <dgm:cxn modelId="{5B645DDD-704B-4373-883F-273898AB160B}" type="presOf" srcId="{E7F787D1-58DA-433A-91C1-EFC4BCF9289C}" destId="{33B5464F-EE68-42F0-9EC9-BBD9434E3398}" srcOrd="0" destOrd="0" presId="urn:microsoft.com/office/officeart/2005/8/layout/matrix3"/>
    <dgm:cxn modelId="{B8F9C08D-53A3-423A-A29A-EFCA6B795DBE}" srcId="{E7F787D1-58DA-433A-91C1-EFC4BCF9289C}" destId="{54CD487A-F254-44B3-8AA6-2E3BEF12037B}" srcOrd="2" destOrd="0" parTransId="{0B699700-C5D0-4A5F-BE85-A70B1DB0AE9D}" sibTransId="{E64F48B2-DBA8-4B41-B174-DF4A2409996A}"/>
    <dgm:cxn modelId="{1756AFCD-4018-47E2-ADCB-986F8C7C5218}" srcId="{E7F787D1-58DA-433A-91C1-EFC4BCF9289C}" destId="{7617E377-5A3E-4FFD-B3AB-594CD932E0BA}" srcOrd="1" destOrd="0" parTransId="{148F456B-419B-49C2-BFCE-77397BDBC030}" sibTransId="{29BC0688-1EB2-4F89-9CDF-E43A7B9DD12D}"/>
    <dgm:cxn modelId="{56E6AF08-F0CE-4D4C-A1B2-4AC2205AEEB4}" srcId="{E7F787D1-58DA-433A-91C1-EFC4BCF9289C}" destId="{C17989F8-877D-4425-90F3-D61C974EE871}" srcOrd="0" destOrd="0" parTransId="{F4A93AB8-A808-4BBD-BA36-A2F807F98E64}" sibTransId="{C4835C18-9529-42FC-95F5-2E566895C517}"/>
    <dgm:cxn modelId="{EA02B911-323B-4C0B-9015-FC0E0974EC67}" type="presOf" srcId="{54CD487A-F254-44B3-8AA6-2E3BEF12037B}" destId="{E70C0A81-05D4-4731-9501-5333978186B9}" srcOrd="0" destOrd="0" presId="urn:microsoft.com/office/officeart/2005/8/layout/matrix3"/>
    <dgm:cxn modelId="{FA5BC84E-8394-4C0D-83C0-3AF7DD5B8C9E}" type="presOf" srcId="{C17989F8-877D-4425-90F3-D61C974EE871}" destId="{82E482A4-8B00-41DB-8D45-564680477B5A}" srcOrd="0" destOrd="0" presId="urn:microsoft.com/office/officeart/2005/8/layout/matrix3"/>
    <dgm:cxn modelId="{1D20F824-1393-4138-904E-94E6DCA9B6E6}" srcId="{E7F787D1-58DA-433A-91C1-EFC4BCF9289C}" destId="{21EA4F8C-6047-4671-89FC-7DDA14E0F04F}" srcOrd="3" destOrd="0" parTransId="{5DE5FD4C-290B-4930-A1E0-99885004B03B}" sibTransId="{778AB71F-6516-43D5-BC30-B209CCD1455E}"/>
    <dgm:cxn modelId="{2A6DE43B-DC18-4AE9-A091-6CEDD411C081}" type="presParOf" srcId="{33B5464F-EE68-42F0-9EC9-BBD9434E3398}" destId="{F8FC23A8-FE21-477B-9C99-63482667B1A0}" srcOrd="0" destOrd="0" presId="urn:microsoft.com/office/officeart/2005/8/layout/matrix3"/>
    <dgm:cxn modelId="{B80868F5-C103-4AC5-8AED-7BD315B1FA2A}" type="presParOf" srcId="{33B5464F-EE68-42F0-9EC9-BBD9434E3398}" destId="{82E482A4-8B00-41DB-8D45-564680477B5A}" srcOrd="1" destOrd="0" presId="urn:microsoft.com/office/officeart/2005/8/layout/matrix3"/>
    <dgm:cxn modelId="{4C47E0FC-A395-4A2D-AEDA-D6783290429B}" type="presParOf" srcId="{33B5464F-EE68-42F0-9EC9-BBD9434E3398}" destId="{14BFC8D8-EB73-4429-892B-B0B055F940C6}" srcOrd="2" destOrd="0" presId="urn:microsoft.com/office/officeart/2005/8/layout/matrix3"/>
    <dgm:cxn modelId="{430179D7-10A9-4A8C-907E-0C72D4A948EE}" type="presParOf" srcId="{33B5464F-EE68-42F0-9EC9-BBD9434E3398}" destId="{E70C0A81-05D4-4731-9501-5333978186B9}" srcOrd="3" destOrd="0" presId="urn:microsoft.com/office/officeart/2005/8/layout/matrix3"/>
    <dgm:cxn modelId="{3CF3CA1E-CC01-49C1-9738-C2273A974975}" type="presParOf" srcId="{33B5464F-EE68-42F0-9EC9-BBD9434E3398}" destId="{DEDA9795-09BB-4845-BCBB-D18294E8EBAE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65B8ACDD-DBC8-46AE-A198-55E144CFAAE2}" type="doc">
      <dgm:prSet loTypeId="urn:microsoft.com/office/officeart/2005/8/layout/list1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9FB4CDC8-9161-4B91-BAF9-9D975651DE7B}">
      <dgm:prSet phldrT="[ข้อความ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h-TH" sz="22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เป็นผู้ยื่นข้อเสนอที่ได้รับการคัดเลือกแล้วไม่ยอมทำสัญญาหรือข้อตกลง</a:t>
          </a:r>
          <a:br>
            <a:rPr lang="th-TH" sz="22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2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เป็นหนังสือกับหน่วยงานของรัฐภายในเวลาที่กำหนด</a:t>
          </a:r>
        </a:p>
      </dgm:t>
    </dgm:pt>
    <dgm:pt modelId="{DFEB74FF-2C00-4E79-A9B1-AE4C04631D9C}" type="parTrans" cxnId="{DAD01570-9F57-410C-B17D-AD92431B0F71}">
      <dgm:prSet/>
      <dgm:spPr/>
      <dgm:t>
        <a:bodyPr/>
        <a:lstStyle/>
        <a:p>
          <a:endParaRPr lang="th-TH" sz="2200" b="1">
            <a:solidFill>
              <a:schemeClr val="tx1"/>
            </a:solidFill>
          </a:endParaRPr>
        </a:p>
      </dgm:t>
    </dgm:pt>
    <dgm:pt modelId="{88D66163-CA79-43C3-AD8D-D804FE805727}" type="sibTrans" cxnId="{DAD01570-9F57-410C-B17D-AD92431B0F71}">
      <dgm:prSet/>
      <dgm:spPr/>
      <dgm:t>
        <a:bodyPr/>
        <a:lstStyle/>
        <a:p>
          <a:endParaRPr lang="th-TH" sz="2200" b="1">
            <a:solidFill>
              <a:schemeClr val="tx1"/>
            </a:solidFill>
          </a:endParaRPr>
        </a:p>
      </dgm:t>
    </dgm:pt>
    <dgm:pt modelId="{E596A0F0-19EB-425E-B5D1-B9969A1FCD65}">
      <dgm:prSet phldrT="[ข้อความ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thaiDist"/>
          <a:r>
            <a:rPr lang="th-TH" sz="2200" b="1" dirty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มื่อปรากฏว่าผลการปฏิบัติตามสัญญาของที่ปรึกษาหรือผู้ให้บริการงานจ้างออกแบบหรือควบคุมงานก่อสร้างมีข้อบกพร่อง ผิดพลาด หรือก่อให้เกิดความเสียหายแก่หน่วยงานของรัฐอย่างร้ายแรง</a:t>
          </a:r>
        </a:p>
      </dgm:t>
    </dgm:pt>
    <dgm:pt modelId="{33B99C55-4CC4-46CA-9439-3D9438E79461}" type="parTrans" cxnId="{5C470471-A580-4FD8-84FA-32D320115248}">
      <dgm:prSet/>
      <dgm:spPr/>
      <dgm:t>
        <a:bodyPr/>
        <a:lstStyle/>
        <a:p>
          <a:endParaRPr lang="th-TH" sz="2200" b="1">
            <a:solidFill>
              <a:schemeClr val="tx1"/>
            </a:solidFill>
          </a:endParaRPr>
        </a:p>
      </dgm:t>
    </dgm:pt>
    <dgm:pt modelId="{00A6C368-D7C5-4EB5-8387-E0C97DCD9CD4}" type="sibTrans" cxnId="{5C470471-A580-4FD8-84FA-32D320115248}">
      <dgm:prSet/>
      <dgm:spPr/>
      <dgm:t>
        <a:bodyPr/>
        <a:lstStyle/>
        <a:p>
          <a:endParaRPr lang="th-TH" sz="2200" b="1">
            <a:solidFill>
              <a:schemeClr val="tx1"/>
            </a:solidFill>
          </a:endParaRPr>
        </a:p>
      </dgm:t>
    </dgm:pt>
    <dgm:pt modelId="{FFAFF489-1F9E-4225-8D18-EAD1630083EA}">
      <dgm:prSet phldrT="[ข้อความ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th-TH" sz="2200" b="1" dirty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คู่สัญญาของหน่วยงานของรัฐหรือผู้รับจ้างช่วงที่หน่วยงานของรัฐอนุญาต</a:t>
          </a:r>
          <a:br>
            <a:rPr lang="th-TH" sz="2200" b="1" dirty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200" b="1" dirty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ให้รับช่วงงานได้ ไม่ปฏิบัติตามสัญญาหรือข้อตกลงเป็นหนังสือนั้น</a:t>
          </a:r>
        </a:p>
      </dgm:t>
    </dgm:pt>
    <dgm:pt modelId="{DFCC3AB6-EE56-4518-9132-BE8456EF0F2F}" type="parTrans" cxnId="{27EB0A83-2668-4B6A-ACBB-1B52C1C96826}">
      <dgm:prSet/>
      <dgm:spPr/>
      <dgm:t>
        <a:bodyPr/>
        <a:lstStyle/>
        <a:p>
          <a:endParaRPr lang="th-TH" sz="2200" b="1">
            <a:solidFill>
              <a:schemeClr val="tx1"/>
            </a:solidFill>
          </a:endParaRPr>
        </a:p>
      </dgm:t>
    </dgm:pt>
    <dgm:pt modelId="{B8547472-488A-4C47-B20F-7286E8471248}" type="sibTrans" cxnId="{27EB0A83-2668-4B6A-ACBB-1B52C1C96826}">
      <dgm:prSet/>
      <dgm:spPr/>
      <dgm:t>
        <a:bodyPr/>
        <a:lstStyle/>
        <a:p>
          <a:endParaRPr lang="th-TH" sz="2200" b="1">
            <a:solidFill>
              <a:schemeClr val="tx1"/>
            </a:solidFill>
          </a:endParaRPr>
        </a:p>
      </dgm:t>
    </dgm:pt>
    <dgm:pt modelId="{AA02C5E4-1274-47EB-B6F2-40B8F66BA166}">
      <dgm:prSet phldrT="[ข้อความ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thaiDist"/>
          <a:r>
            <a:rPr lang="th-TH" sz="2200" b="1" dirty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มื่อปรากฏว่าผู้ยื่นข้อเสนอหรือคู่สัญญาของหน่วยงานของรัฐกระทำการอันมีลักษณะเป็นการขัดขวางการแข่งขันราคาอย่างเป็นธรรม  เสนอราคาที่มีผลประโยชน์ร่วมกัน หรือกระทำการโดยไม่สุจริต</a:t>
          </a:r>
        </a:p>
      </dgm:t>
    </dgm:pt>
    <dgm:pt modelId="{2C4727FC-7B67-4704-8884-261579F6C587}" type="parTrans" cxnId="{254F2F54-BE2E-40CB-A736-8B49772CE19A}">
      <dgm:prSet/>
      <dgm:spPr/>
      <dgm:t>
        <a:bodyPr/>
        <a:lstStyle/>
        <a:p>
          <a:endParaRPr lang="th-TH" sz="2200" b="1">
            <a:solidFill>
              <a:schemeClr val="tx1"/>
            </a:solidFill>
          </a:endParaRPr>
        </a:p>
      </dgm:t>
    </dgm:pt>
    <dgm:pt modelId="{B668035E-B499-4680-96BF-0184D15109EF}" type="sibTrans" cxnId="{254F2F54-BE2E-40CB-A736-8B49772CE19A}">
      <dgm:prSet/>
      <dgm:spPr/>
      <dgm:t>
        <a:bodyPr/>
        <a:lstStyle/>
        <a:p>
          <a:endParaRPr lang="th-TH" sz="2200" b="1">
            <a:solidFill>
              <a:schemeClr val="tx1"/>
            </a:solidFill>
          </a:endParaRPr>
        </a:p>
      </dgm:t>
    </dgm:pt>
    <dgm:pt modelId="{DED3BFBC-F475-4424-AF67-DD4F0835696E}">
      <dgm:prSet phldrT="[ข้อความ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h-TH" sz="2200" b="1" dirty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มื่อปรากฏว่าผู้ให้บริการงานจ้างออกแบบหรือควบคุมงานก่อสร้างหรือผู้ประกอบการงานก่อสร้างไม่ปฏิบัติตามมาตรา 88</a:t>
          </a:r>
        </a:p>
      </dgm:t>
    </dgm:pt>
    <dgm:pt modelId="{031656FF-BC93-412E-A3A8-A4E90C6CB8B8}" type="parTrans" cxnId="{D0419EC1-70B0-43D1-A225-1A84FCCB8E84}">
      <dgm:prSet/>
      <dgm:spPr/>
      <dgm:t>
        <a:bodyPr/>
        <a:lstStyle/>
        <a:p>
          <a:endParaRPr lang="th-TH" sz="2200"/>
        </a:p>
      </dgm:t>
    </dgm:pt>
    <dgm:pt modelId="{E7FAFAC9-1FB3-4C5A-924E-6240EC50D15F}" type="sibTrans" cxnId="{D0419EC1-70B0-43D1-A225-1A84FCCB8E84}">
      <dgm:prSet/>
      <dgm:spPr/>
      <dgm:t>
        <a:bodyPr/>
        <a:lstStyle/>
        <a:p>
          <a:endParaRPr lang="th-TH" sz="2200"/>
        </a:p>
      </dgm:t>
    </dgm:pt>
    <dgm:pt modelId="{EC136DAD-44B8-4256-AB8A-48F9F53BC12B}">
      <dgm:prSet custT="1"/>
      <dgm:spPr/>
      <dgm:t>
        <a:bodyPr/>
        <a:lstStyle/>
        <a:p>
          <a:endParaRPr lang="th-TH" sz="2200" dirty="0"/>
        </a:p>
      </dgm:t>
    </dgm:pt>
    <dgm:pt modelId="{C3CAA0C0-DA4A-403E-8BDF-B0655F3B54ED}" type="parTrans" cxnId="{3781B26F-F94D-4765-BCC4-8674C9906C63}">
      <dgm:prSet/>
      <dgm:spPr/>
      <dgm:t>
        <a:bodyPr/>
        <a:lstStyle/>
        <a:p>
          <a:endParaRPr lang="th-TH" sz="2200"/>
        </a:p>
      </dgm:t>
    </dgm:pt>
    <dgm:pt modelId="{8A73639E-AA5E-40F0-9E75-233C00329F73}" type="sibTrans" cxnId="{3781B26F-F94D-4765-BCC4-8674C9906C63}">
      <dgm:prSet/>
      <dgm:spPr/>
      <dgm:t>
        <a:bodyPr/>
        <a:lstStyle/>
        <a:p>
          <a:endParaRPr lang="th-TH" sz="2200"/>
        </a:p>
      </dgm:t>
    </dgm:pt>
    <dgm:pt modelId="{778C40EF-1AA5-4E44-9775-2F8C47BD732E}">
      <dgm:prSet phldrT="[ข้อความ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th-TH" altLang="th-TH" sz="2200" b="1" dirty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การกระทำอื่นๆ ที่กำหนดในกฎกระทรวง    </a:t>
          </a:r>
          <a:endParaRPr lang="th-TH" sz="2200" b="1" dirty="0">
            <a:solidFill>
              <a:srgbClr val="0C03BD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AA0624F4-7000-4C5F-A3B0-285BE2354D37}" type="parTrans" cxnId="{06622D05-4FEC-44B7-A5DA-BD429FADBB14}">
      <dgm:prSet/>
      <dgm:spPr/>
      <dgm:t>
        <a:bodyPr/>
        <a:lstStyle/>
        <a:p>
          <a:endParaRPr lang="th-TH" sz="2200"/>
        </a:p>
      </dgm:t>
    </dgm:pt>
    <dgm:pt modelId="{C1493F7E-D378-4DB3-A31B-3C073BBAB3FF}" type="sibTrans" cxnId="{06622D05-4FEC-44B7-A5DA-BD429FADBB14}">
      <dgm:prSet/>
      <dgm:spPr/>
      <dgm:t>
        <a:bodyPr/>
        <a:lstStyle/>
        <a:p>
          <a:endParaRPr lang="th-TH" sz="2200"/>
        </a:p>
      </dgm:t>
    </dgm:pt>
    <dgm:pt modelId="{AA1767D0-9CB9-48E7-81F0-8095F49D7126}" type="pres">
      <dgm:prSet presAssocID="{65B8ACDD-DBC8-46AE-A198-55E144CFAAE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DAF5D822-98C3-40FC-AC1E-05C972A2A5F5}" type="pres">
      <dgm:prSet presAssocID="{9FB4CDC8-9161-4B91-BAF9-9D975651DE7B}" presName="parentLin" presStyleCnt="0"/>
      <dgm:spPr/>
    </dgm:pt>
    <dgm:pt modelId="{10ED30A8-3686-40D5-80E7-01C73CB59337}" type="pres">
      <dgm:prSet presAssocID="{9FB4CDC8-9161-4B91-BAF9-9D975651DE7B}" presName="parentLeftMargin" presStyleLbl="node1" presStyleIdx="0" presStyleCnt="6"/>
      <dgm:spPr/>
      <dgm:t>
        <a:bodyPr/>
        <a:lstStyle/>
        <a:p>
          <a:endParaRPr lang="th-TH"/>
        </a:p>
      </dgm:t>
    </dgm:pt>
    <dgm:pt modelId="{5B717FA7-E904-4B67-9AF5-C82A7C811AC1}" type="pres">
      <dgm:prSet presAssocID="{9FB4CDC8-9161-4B91-BAF9-9D975651DE7B}" presName="parentText" presStyleLbl="node1" presStyleIdx="0" presStyleCnt="6" custScaleX="122449" custScaleY="161943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2F07472-6920-4CC6-92C5-671BA5BECDD7}" type="pres">
      <dgm:prSet presAssocID="{9FB4CDC8-9161-4B91-BAF9-9D975651DE7B}" presName="negativeSpace" presStyleCnt="0"/>
      <dgm:spPr/>
    </dgm:pt>
    <dgm:pt modelId="{0F160B32-4838-44B1-8CD9-E3E3EBACA6CA}" type="pres">
      <dgm:prSet presAssocID="{9FB4CDC8-9161-4B91-BAF9-9D975651DE7B}" presName="childText" presStyleLbl="conFgAcc1" presStyleIdx="0" presStyleCnt="6" custScaleY="76596" custLinFactNeighborY="-12982">
        <dgm:presLayoutVars>
          <dgm:bulletEnabled val="1"/>
        </dgm:presLayoutVars>
      </dgm:prSet>
      <dgm:spPr/>
    </dgm:pt>
    <dgm:pt modelId="{24493908-EC1B-4526-B777-D8C6D7FA25C3}" type="pres">
      <dgm:prSet presAssocID="{88D66163-CA79-43C3-AD8D-D804FE805727}" presName="spaceBetweenRectangles" presStyleCnt="0"/>
      <dgm:spPr/>
    </dgm:pt>
    <dgm:pt modelId="{4A00A604-C6EF-4E52-9CBA-6895B98319E4}" type="pres">
      <dgm:prSet presAssocID="{FFAFF489-1F9E-4225-8D18-EAD1630083EA}" presName="parentLin" presStyleCnt="0"/>
      <dgm:spPr/>
    </dgm:pt>
    <dgm:pt modelId="{A1720148-9163-44F7-8A90-A2D540F21DE1}" type="pres">
      <dgm:prSet presAssocID="{FFAFF489-1F9E-4225-8D18-EAD1630083EA}" presName="parentLeftMargin" presStyleLbl="node1" presStyleIdx="0" presStyleCnt="6"/>
      <dgm:spPr/>
      <dgm:t>
        <a:bodyPr/>
        <a:lstStyle/>
        <a:p>
          <a:endParaRPr lang="th-TH"/>
        </a:p>
      </dgm:t>
    </dgm:pt>
    <dgm:pt modelId="{A5763476-80D2-4C89-B4E9-5355212EAC24}" type="pres">
      <dgm:prSet presAssocID="{FFAFF489-1F9E-4225-8D18-EAD1630083EA}" presName="parentText" presStyleLbl="node1" presStyleIdx="1" presStyleCnt="6" custScaleX="123274" custScaleY="205739" custLinFactNeighborX="453" custLinFactNeighborY="-13626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EC4CEE0-A36C-4043-9045-B321A7569101}" type="pres">
      <dgm:prSet presAssocID="{FFAFF489-1F9E-4225-8D18-EAD1630083EA}" presName="negativeSpace" presStyleCnt="0"/>
      <dgm:spPr/>
    </dgm:pt>
    <dgm:pt modelId="{F9758C61-9E82-4A09-B8A0-C8DACD134D65}" type="pres">
      <dgm:prSet presAssocID="{FFAFF489-1F9E-4225-8D18-EAD1630083EA}" presName="childText" presStyleLbl="conFgAcc1" presStyleIdx="1" presStyleCnt="6" custScaleY="63858">
        <dgm:presLayoutVars>
          <dgm:bulletEnabled val="1"/>
        </dgm:presLayoutVars>
      </dgm:prSet>
      <dgm:spPr/>
    </dgm:pt>
    <dgm:pt modelId="{5E61078E-B71E-454F-82C1-D02AB1FA004C}" type="pres">
      <dgm:prSet presAssocID="{B8547472-488A-4C47-B20F-7286E8471248}" presName="spaceBetweenRectangles" presStyleCnt="0"/>
      <dgm:spPr/>
    </dgm:pt>
    <dgm:pt modelId="{3093D519-0FFA-41F0-B45E-ED636BFF88D6}" type="pres">
      <dgm:prSet presAssocID="{AA02C5E4-1274-47EB-B6F2-40B8F66BA166}" presName="parentLin" presStyleCnt="0"/>
      <dgm:spPr/>
    </dgm:pt>
    <dgm:pt modelId="{00626CE1-B742-42DE-BF44-809743C000EC}" type="pres">
      <dgm:prSet presAssocID="{AA02C5E4-1274-47EB-B6F2-40B8F66BA166}" presName="parentLeftMargin" presStyleLbl="node1" presStyleIdx="1" presStyleCnt="6"/>
      <dgm:spPr/>
      <dgm:t>
        <a:bodyPr/>
        <a:lstStyle/>
        <a:p>
          <a:endParaRPr lang="th-TH"/>
        </a:p>
      </dgm:t>
    </dgm:pt>
    <dgm:pt modelId="{544397DA-8383-4B1B-A725-F2C82FA9CE57}" type="pres">
      <dgm:prSet presAssocID="{AA02C5E4-1274-47EB-B6F2-40B8F66BA166}" presName="parentText" presStyleLbl="node1" presStyleIdx="2" presStyleCnt="6" custScaleX="124296" custScaleY="235608" custLinFactNeighborX="453" custLinFactNeighborY="12941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7644DCE-5D93-4444-8287-AB7456732F79}" type="pres">
      <dgm:prSet presAssocID="{AA02C5E4-1274-47EB-B6F2-40B8F66BA166}" presName="negativeSpace" presStyleCnt="0"/>
      <dgm:spPr/>
    </dgm:pt>
    <dgm:pt modelId="{44320BA2-82F1-4E8E-943C-2462729C863D}" type="pres">
      <dgm:prSet presAssocID="{AA02C5E4-1274-47EB-B6F2-40B8F66BA166}" presName="childText" presStyleLbl="conFgAcc1" presStyleIdx="2" presStyleCnt="6" custScaleY="74463">
        <dgm:presLayoutVars>
          <dgm:bulletEnabled val="1"/>
        </dgm:presLayoutVars>
      </dgm:prSet>
      <dgm:spPr/>
    </dgm:pt>
    <dgm:pt modelId="{A3698402-649D-4560-994A-7CA4103DD1FB}" type="pres">
      <dgm:prSet presAssocID="{B668035E-B499-4680-96BF-0184D15109EF}" presName="spaceBetweenRectangles" presStyleCnt="0"/>
      <dgm:spPr/>
    </dgm:pt>
    <dgm:pt modelId="{1B2614E4-2408-4955-AEF6-2461457074DB}" type="pres">
      <dgm:prSet presAssocID="{E596A0F0-19EB-425E-B5D1-B9969A1FCD65}" presName="parentLin" presStyleCnt="0"/>
      <dgm:spPr/>
    </dgm:pt>
    <dgm:pt modelId="{C65B7C8E-1345-416E-8BD0-83ABBC89520E}" type="pres">
      <dgm:prSet presAssocID="{E596A0F0-19EB-425E-B5D1-B9969A1FCD65}" presName="parentLeftMargin" presStyleLbl="node1" presStyleIdx="2" presStyleCnt="6"/>
      <dgm:spPr/>
      <dgm:t>
        <a:bodyPr/>
        <a:lstStyle/>
        <a:p>
          <a:endParaRPr lang="th-TH"/>
        </a:p>
      </dgm:t>
    </dgm:pt>
    <dgm:pt modelId="{8BBD4463-5DA3-4474-B490-74CB43D02A31}" type="pres">
      <dgm:prSet presAssocID="{E596A0F0-19EB-425E-B5D1-B9969A1FCD65}" presName="parentText" presStyleLbl="node1" presStyleIdx="3" presStyleCnt="6" custScaleX="124296" custScaleY="239112" custLinFactNeighborX="454" custLinFactNeighborY="25151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4D33244-3D75-46C5-AE59-4CA166519CE2}" type="pres">
      <dgm:prSet presAssocID="{E596A0F0-19EB-425E-B5D1-B9969A1FCD65}" presName="negativeSpace" presStyleCnt="0"/>
      <dgm:spPr/>
    </dgm:pt>
    <dgm:pt modelId="{8EC92FF8-356E-46CA-9A25-281A4F03C2E4}" type="pres">
      <dgm:prSet presAssocID="{E596A0F0-19EB-425E-B5D1-B9969A1FCD65}" presName="childText" presStyleLbl="conFgAcc1" presStyleIdx="3" presStyleCnt="6" custScaleY="77258" custLinFactY="3137" custLinFactNeighborX="-520" custLinFactNeighborY="10000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14D6922-9BD6-4DAA-891F-7B3AADA9379A}" type="pres">
      <dgm:prSet presAssocID="{00A6C368-D7C5-4EB5-8387-E0C97DCD9CD4}" presName="spaceBetweenRectangles" presStyleCnt="0"/>
      <dgm:spPr/>
    </dgm:pt>
    <dgm:pt modelId="{B62E92BD-CA08-4472-B28E-0C07614A37B2}" type="pres">
      <dgm:prSet presAssocID="{DED3BFBC-F475-4424-AF67-DD4F0835696E}" presName="parentLin" presStyleCnt="0"/>
      <dgm:spPr/>
    </dgm:pt>
    <dgm:pt modelId="{8A8F98A7-2E56-4747-9190-AC0D1EDD0F2C}" type="pres">
      <dgm:prSet presAssocID="{DED3BFBC-F475-4424-AF67-DD4F0835696E}" presName="parentLeftMargin" presStyleLbl="node1" presStyleIdx="3" presStyleCnt="6"/>
      <dgm:spPr/>
      <dgm:t>
        <a:bodyPr/>
        <a:lstStyle/>
        <a:p>
          <a:endParaRPr lang="th-TH"/>
        </a:p>
      </dgm:t>
    </dgm:pt>
    <dgm:pt modelId="{C5453E43-9F45-4979-848D-5FF65F083D1F}" type="pres">
      <dgm:prSet presAssocID="{DED3BFBC-F475-4424-AF67-DD4F0835696E}" presName="parentText" presStyleLbl="node1" presStyleIdx="4" presStyleCnt="6" custScaleX="123290" custScaleY="166266" custLinFactNeighborX="454" custLinFactNeighborY="73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5291619-69A5-4D9A-A6D9-5E7244E45FED}" type="pres">
      <dgm:prSet presAssocID="{DED3BFBC-F475-4424-AF67-DD4F0835696E}" presName="negativeSpace" presStyleCnt="0"/>
      <dgm:spPr/>
    </dgm:pt>
    <dgm:pt modelId="{6238B661-A972-4F29-902D-C697592F3EB5}" type="pres">
      <dgm:prSet presAssocID="{DED3BFBC-F475-4424-AF67-DD4F0835696E}" presName="childText" presStyleLbl="conFgAcc1" presStyleIdx="4" presStyleCnt="6" custScaleY="74532">
        <dgm:presLayoutVars>
          <dgm:bulletEnabled val="1"/>
        </dgm:presLayoutVars>
      </dgm:prSet>
      <dgm:spPr/>
    </dgm:pt>
    <dgm:pt modelId="{60377034-F9BD-42BD-A67C-F7CDEC385A07}" type="pres">
      <dgm:prSet presAssocID="{E7FAFAC9-1FB3-4C5A-924E-6240EC50D15F}" presName="spaceBetweenRectangles" presStyleCnt="0"/>
      <dgm:spPr/>
    </dgm:pt>
    <dgm:pt modelId="{BB958E2E-3BF4-47A7-8207-985FA58D2651}" type="pres">
      <dgm:prSet presAssocID="{778C40EF-1AA5-4E44-9775-2F8C47BD732E}" presName="parentLin" presStyleCnt="0"/>
      <dgm:spPr/>
    </dgm:pt>
    <dgm:pt modelId="{872D088B-B4AF-493B-B360-C638111132A1}" type="pres">
      <dgm:prSet presAssocID="{778C40EF-1AA5-4E44-9775-2F8C47BD732E}" presName="parentLeftMargin" presStyleLbl="node1" presStyleIdx="4" presStyleCnt="6" custScaleX="123290" custScaleY="91027" custLinFactNeighborX="454" custLinFactNeighborY="734"/>
      <dgm:spPr/>
      <dgm:t>
        <a:bodyPr/>
        <a:lstStyle/>
        <a:p>
          <a:endParaRPr lang="th-TH"/>
        </a:p>
      </dgm:t>
    </dgm:pt>
    <dgm:pt modelId="{6914ECC2-AD83-4EE6-989C-938EB7DFFCF7}" type="pres">
      <dgm:prSet presAssocID="{778C40EF-1AA5-4E44-9775-2F8C47BD732E}" presName="parentText" presStyleLbl="node1" presStyleIdx="5" presStyleCnt="6" custScaleX="118392" custLinFactNeighborX="4736" custLinFactNeighborY="-11303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19CD691-A01D-449D-A10E-189734192DF6}" type="pres">
      <dgm:prSet presAssocID="{778C40EF-1AA5-4E44-9775-2F8C47BD732E}" presName="negativeSpace" presStyleCnt="0"/>
      <dgm:spPr/>
    </dgm:pt>
    <dgm:pt modelId="{FF2F44FB-85FA-46F7-911F-214E4E55422A}" type="pres">
      <dgm:prSet presAssocID="{778C40EF-1AA5-4E44-9775-2F8C47BD732E}" presName="childText" presStyleLbl="conFgAcc1" presStyleIdx="5" presStyleCnt="6" custLinFactNeighborX="301" custLinFactNeighborY="-39986">
        <dgm:presLayoutVars>
          <dgm:bulletEnabled val="1"/>
        </dgm:presLayoutVars>
      </dgm:prSet>
      <dgm:spPr/>
    </dgm:pt>
  </dgm:ptLst>
  <dgm:cxnLst>
    <dgm:cxn modelId="{BFE3B3D4-CEE9-416D-B272-12FD19F7AA71}" type="presOf" srcId="{DED3BFBC-F475-4424-AF67-DD4F0835696E}" destId="{C5453E43-9F45-4979-848D-5FF65F083D1F}" srcOrd="1" destOrd="0" presId="urn:microsoft.com/office/officeart/2005/8/layout/list1"/>
    <dgm:cxn modelId="{D0419EC1-70B0-43D1-A225-1A84FCCB8E84}" srcId="{65B8ACDD-DBC8-46AE-A198-55E144CFAAE2}" destId="{DED3BFBC-F475-4424-AF67-DD4F0835696E}" srcOrd="4" destOrd="0" parTransId="{031656FF-BC93-412E-A3A8-A4E90C6CB8B8}" sibTransId="{E7FAFAC9-1FB3-4C5A-924E-6240EC50D15F}"/>
    <dgm:cxn modelId="{217D5BC4-2D62-4818-9DF0-E795E27BE7F8}" type="presOf" srcId="{AA02C5E4-1274-47EB-B6F2-40B8F66BA166}" destId="{544397DA-8383-4B1B-A725-F2C82FA9CE57}" srcOrd="1" destOrd="0" presId="urn:microsoft.com/office/officeart/2005/8/layout/list1"/>
    <dgm:cxn modelId="{56CB572B-CD56-44F8-ADAD-4B59CEFC5A47}" type="presOf" srcId="{65B8ACDD-DBC8-46AE-A198-55E144CFAAE2}" destId="{AA1767D0-9CB9-48E7-81F0-8095F49D7126}" srcOrd="0" destOrd="0" presId="urn:microsoft.com/office/officeart/2005/8/layout/list1"/>
    <dgm:cxn modelId="{BD7469E7-3F14-4C1E-B2A7-C525361A36C1}" type="presOf" srcId="{E596A0F0-19EB-425E-B5D1-B9969A1FCD65}" destId="{8BBD4463-5DA3-4474-B490-74CB43D02A31}" srcOrd="1" destOrd="0" presId="urn:microsoft.com/office/officeart/2005/8/layout/list1"/>
    <dgm:cxn modelId="{DAD01570-9F57-410C-B17D-AD92431B0F71}" srcId="{65B8ACDD-DBC8-46AE-A198-55E144CFAAE2}" destId="{9FB4CDC8-9161-4B91-BAF9-9D975651DE7B}" srcOrd="0" destOrd="0" parTransId="{DFEB74FF-2C00-4E79-A9B1-AE4C04631D9C}" sibTransId="{88D66163-CA79-43C3-AD8D-D804FE805727}"/>
    <dgm:cxn modelId="{5C470471-A580-4FD8-84FA-32D320115248}" srcId="{65B8ACDD-DBC8-46AE-A198-55E144CFAAE2}" destId="{E596A0F0-19EB-425E-B5D1-B9969A1FCD65}" srcOrd="3" destOrd="0" parTransId="{33B99C55-4CC4-46CA-9439-3D9438E79461}" sibTransId="{00A6C368-D7C5-4EB5-8387-E0C97DCD9CD4}"/>
    <dgm:cxn modelId="{254F2F54-BE2E-40CB-A736-8B49772CE19A}" srcId="{65B8ACDD-DBC8-46AE-A198-55E144CFAAE2}" destId="{AA02C5E4-1274-47EB-B6F2-40B8F66BA166}" srcOrd="2" destOrd="0" parTransId="{2C4727FC-7B67-4704-8884-261579F6C587}" sibTransId="{B668035E-B499-4680-96BF-0184D15109EF}"/>
    <dgm:cxn modelId="{AF397096-5887-4C9B-A05A-8077888D2D1B}" type="presOf" srcId="{E596A0F0-19EB-425E-B5D1-B9969A1FCD65}" destId="{C65B7C8E-1345-416E-8BD0-83ABBC89520E}" srcOrd="0" destOrd="0" presId="urn:microsoft.com/office/officeart/2005/8/layout/list1"/>
    <dgm:cxn modelId="{06622D05-4FEC-44B7-A5DA-BD429FADBB14}" srcId="{65B8ACDD-DBC8-46AE-A198-55E144CFAAE2}" destId="{778C40EF-1AA5-4E44-9775-2F8C47BD732E}" srcOrd="5" destOrd="0" parTransId="{AA0624F4-7000-4C5F-A3B0-285BE2354D37}" sibTransId="{C1493F7E-D378-4DB3-A31B-3C073BBAB3FF}"/>
    <dgm:cxn modelId="{45AF33C7-B52B-42CB-8B4A-2DCB20D352A6}" type="presOf" srcId="{EC136DAD-44B8-4256-AB8A-48F9F53BC12B}" destId="{8EC92FF8-356E-46CA-9A25-281A4F03C2E4}" srcOrd="0" destOrd="0" presId="urn:microsoft.com/office/officeart/2005/8/layout/list1"/>
    <dgm:cxn modelId="{17038FD2-652E-4CB5-9CE8-BDDB5383E181}" type="presOf" srcId="{FFAFF489-1F9E-4225-8D18-EAD1630083EA}" destId="{A5763476-80D2-4C89-B4E9-5355212EAC24}" srcOrd="1" destOrd="0" presId="urn:microsoft.com/office/officeart/2005/8/layout/list1"/>
    <dgm:cxn modelId="{4A3594E1-160B-4369-BA19-CF75F86BCB02}" type="presOf" srcId="{9FB4CDC8-9161-4B91-BAF9-9D975651DE7B}" destId="{5B717FA7-E904-4B67-9AF5-C82A7C811AC1}" srcOrd="1" destOrd="0" presId="urn:microsoft.com/office/officeart/2005/8/layout/list1"/>
    <dgm:cxn modelId="{D4307CE4-79EA-4150-AC50-BFD8110298D8}" type="presOf" srcId="{FFAFF489-1F9E-4225-8D18-EAD1630083EA}" destId="{A1720148-9163-44F7-8A90-A2D540F21DE1}" srcOrd="0" destOrd="0" presId="urn:microsoft.com/office/officeart/2005/8/layout/list1"/>
    <dgm:cxn modelId="{25887DCE-0EAF-4541-9107-22317740207B}" type="presOf" srcId="{9FB4CDC8-9161-4B91-BAF9-9D975651DE7B}" destId="{10ED30A8-3686-40D5-80E7-01C73CB59337}" srcOrd="0" destOrd="0" presId="urn:microsoft.com/office/officeart/2005/8/layout/list1"/>
    <dgm:cxn modelId="{63185AE7-0508-4E18-812F-1E5D292B8623}" type="presOf" srcId="{DED3BFBC-F475-4424-AF67-DD4F0835696E}" destId="{8A8F98A7-2E56-4747-9190-AC0D1EDD0F2C}" srcOrd="0" destOrd="0" presId="urn:microsoft.com/office/officeart/2005/8/layout/list1"/>
    <dgm:cxn modelId="{27EB0A83-2668-4B6A-ACBB-1B52C1C96826}" srcId="{65B8ACDD-DBC8-46AE-A198-55E144CFAAE2}" destId="{FFAFF489-1F9E-4225-8D18-EAD1630083EA}" srcOrd="1" destOrd="0" parTransId="{DFCC3AB6-EE56-4518-9132-BE8456EF0F2F}" sibTransId="{B8547472-488A-4C47-B20F-7286E8471248}"/>
    <dgm:cxn modelId="{3781B26F-F94D-4765-BCC4-8674C9906C63}" srcId="{E596A0F0-19EB-425E-B5D1-B9969A1FCD65}" destId="{EC136DAD-44B8-4256-AB8A-48F9F53BC12B}" srcOrd="0" destOrd="0" parTransId="{C3CAA0C0-DA4A-403E-8BDF-B0655F3B54ED}" sibTransId="{8A73639E-AA5E-40F0-9E75-233C00329F73}"/>
    <dgm:cxn modelId="{26F176DA-6258-42C8-8689-E4A3446129E1}" type="presOf" srcId="{778C40EF-1AA5-4E44-9775-2F8C47BD732E}" destId="{872D088B-B4AF-493B-B360-C638111132A1}" srcOrd="0" destOrd="0" presId="urn:microsoft.com/office/officeart/2005/8/layout/list1"/>
    <dgm:cxn modelId="{149BA8E1-E9FF-4846-BD5E-2DB6C6CC1BA7}" type="presOf" srcId="{778C40EF-1AA5-4E44-9775-2F8C47BD732E}" destId="{6914ECC2-AD83-4EE6-989C-938EB7DFFCF7}" srcOrd="1" destOrd="0" presId="urn:microsoft.com/office/officeart/2005/8/layout/list1"/>
    <dgm:cxn modelId="{D513B7A5-A513-4CE4-AB89-40EF83CD80DE}" type="presOf" srcId="{AA02C5E4-1274-47EB-B6F2-40B8F66BA166}" destId="{00626CE1-B742-42DE-BF44-809743C000EC}" srcOrd="0" destOrd="0" presId="urn:microsoft.com/office/officeart/2005/8/layout/list1"/>
    <dgm:cxn modelId="{8AE6EC43-56C4-44C5-B270-51C03CB9F918}" type="presParOf" srcId="{AA1767D0-9CB9-48E7-81F0-8095F49D7126}" destId="{DAF5D822-98C3-40FC-AC1E-05C972A2A5F5}" srcOrd="0" destOrd="0" presId="urn:microsoft.com/office/officeart/2005/8/layout/list1"/>
    <dgm:cxn modelId="{0750A5BF-0E58-42B5-AF30-A63402A05835}" type="presParOf" srcId="{DAF5D822-98C3-40FC-AC1E-05C972A2A5F5}" destId="{10ED30A8-3686-40D5-80E7-01C73CB59337}" srcOrd="0" destOrd="0" presId="urn:microsoft.com/office/officeart/2005/8/layout/list1"/>
    <dgm:cxn modelId="{2D19E4CF-E128-4E60-8110-5FD73306A0B9}" type="presParOf" srcId="{DAF5D822-98C3-40FC-AC1E-05C972A2A5F5}" destId="{5B717FA7-E904-4B67-9AF5-C82A7C811AC1}" srcOrd="1" destOrd="0" presId="urn:microsoft.com/office/officeart/2005/8/layout/list1"/>
    <dgm:cxn modelId="{B0E33E24-6987-4D46-A3FE-47C1B409AA2E}" type="presParOf" srcId="{AA1767D0-9CB9-48E7-81F0-8095F49D7126}" destId="{72F07472-6920-4CC6-92C5-671BA5BECDD7}" srcOrd="1" destOrd="0" presId="urn:microsoft.com/office/officeart/2005/8/layout/list1"/>
    <dgm:cxn modelId="{FDCBE815-0F69-4041-8A92-7DB9DF7A9A75}" type="presParOf" srcId="{AA1767D0-9CB9-48E7-81F0-8095F49D7126}" destId="{0F160B32-4838-44B1-8CD9-E3E3EBACA6CA}" srcOrd="2" destOrd="0" presId="urn:microsoft.com/office/officeart/2005/8/layout/list1"/>
    <dgm:cxn modelId="{6D2DFCB1-B75A-41E1-BAD8-6CB9FC468B9B}" type="presParOf" srcId="{AA1767D0-9CB9-48E7-81F0-8095F49D7126}" destId="{24493908-EC1B-4526-B777-D8C6D7FA25C3}" srcOrd="3" destOrd="0" presId="urn:microsoft.com/office/officeart/2005/8/layout/list1"/>
    <dgm:cxn modelId="{8B9D7551-65A6-4D7C-8EF7-1621FCBC57C9}" type="presParOf" srcId="{AA1767D0-9CB9-48E7-81F0-8095F49D7126}" destId="{4A00A604-C6EF-4E52-9CBA-6895B98319E4}" srcOrd="4" destOrd="0" presId="urn:microsoft.com/office/officeart/2005/8/layout/list1"/>
    <dgm:cxn modelId="{CE02A572-A531-45B1-AC7E-FC69A270B6D3}" type="presParOf" srcId="{4A00A604-C6EF-4E52-9CBA-6895B98319E4}" destId="{A1720148-9163-44F7-8A90-A2D540F21DE1}" srcOrd="0" destOrd="0" presId="urn:microsoft.com/office/officeart/2005/8/layout/list1"/>
    <dgm:cxn modelId="{CEE78A8B-54EA-4253-91B1-FBE5FD0FF632}" type="presParOf" srcId="{4A00A604-C6EF-4E52-9CBA-6895B98319E4}" destId="{A5763476-80D2-4C89-B4E9-5355212EAC24}" srcOrd="1" destOrd="0" presId="urn:microsoft.com/office/officeart/2005/8/layout/list1"/>
    <dgm:cxn modelId="{2FAC9661-0D30-4A06-AB3C-550CDBF8BE56}" type="presParOf" srcId="{AA1767D0-9CB9-48E7-81F0-8095F49D7126}" destId="{8EC4CEE0-A36C-4043-9045-B321A7569101}" srcOrd="5" destOrd="0" presId="urn:microsoft.com/office/officeart/2005/8/layout/list1"/>
    <dgm:cxn modelId="{4F3EFA38-91BE-4780-AF59-7227472F38B9}" type="presParOf" srcId="{AA1767D0-9CB9-48E7-81F0-8095F49D7126}" destId="{F9758C61-9E82-4A09-B8A0-C8DACD134D65}" srcOrd="6" destOrd="0" presId="urn:microsoft.com/office/officeart/2005/8/layout/list1"/>
    <dgm:cxn modelId="{9F1CFEE7-BCB7-4CAE-85FC-C4A4CC13F7FC}" type="presParOf" srcId="{AA1767D0-9CB9-48E7-81F0-8095F49D7126}" destId="{5E61078E-B71E-454F-82C1-D02AB1FA004C}" srcOrd="7" destOrd="0" presId="urn:microsoft.com/office/officeart/2005/8/layout/list1"/>
    <dgm:cxn modelId="{B7DC0D84-BF4B-4A75-9E9B-722D1DCC3653}" type="presParOf" srcId="{AA1767D0-9CB9-48E7-81F0-8095F49D7126}" destId="{3093D519-0FFA-41F0-B45E-ED636BFF88D6}" srcOrd="8" destOrd="0" presId="urn:microsoft.com/office/officeart/2005/8/layout/list1"/>
    <dgm:cxn modelId="{17CF6273-F5BC-4ADF-B1F4-C4569EADA01C}" type="presParOf" srcId="{3093D519-0FFA-41F0-B45E-ED636BFF88D6}" destId="{00626CE1-B742-42DE-BF44-809743C000EC}" srcOrd="0" destOrd="0" presId="urn:microsoft.com/office/officeart/2005/8/layout/list1"/>
    <dgm:cxn modelId="{57865DD2-9080-4023-BCE1-74F669AD12A8}" type="presParOf" srcId="{3093D519-0FFA-41F0-B45E-ED636BFF88D6}" destId="{544397DA-8383-4B1B-A725-F2C82FA9CE57}" srcOrd="1" destOrd="0" presId="urn:microsoft.com/office/officeart/2005/8/layout/list1"/>
    <dgm:cxn modelId="{7A78E965-D87E-4F2E-96BB-5D7513B176BC}" type="presParOf" srcId="{AA1767D0-9CB9-48E7-81F0-8095F49D7126}" destId="{17644DCE-5D93-4444-8287-AB7456732F79}" srcOrd="9" destOrd="0" presId="urn:microsoft.com/office/officeart/2005/8/layout/list1"/>
    <dgm:cxn modelId="{A6135C7E-0EBA-4B39-9872-088E5B8CC711}" type="presParOf" srcId="{AA1767D0-9CB9-48E7-81F0-8095F49D7126}" destId="{44320BA2-82F1-4E8E-943C-2462729C863D}" srcOrd="10" destOrd="0" presId="urn:microsoft.com/office/officeart/2005/8/layout/list1"/>
    <dgm:cxn modelId="{69F9CF09-A313-4CE6-AFC5-41C79FFF083F}" type="presParOf" srcId="{AA1767D0-9CB9-48E7-81F0-8095F49D7126}" destId="{A3698402-649D-4560-994A-7CA4103DD1FB}" srcOrd="11" destOrd="0" presId="urn:microsoft.com/office/officeart/2005/8/layout/list1"/>
    <dgm:cxn modelId="{F5D415E2-96E0-41B5-BE2E-059888EF387A}" type="presParOf" srcId="{AA1767D0-9CB9-48E7-81F0-8095F49D7126}" destId="{1B2614E4-2408-4955-AEF6-2461457074DB}" srcOrd="12" destOrd="0" presId="urn:microsoft.com/office/officeart/2005/8/layout/list1"/>
    <dgm:cxn modelId="{0A075FE5-C98D-4566-9A24-593C5FC52582}" type="presParOf" srcId="{1B2614E4-2408-4955-AEF6-2461457074DB}" destId="{C65B7C8E-1345-416E-8BD0-83ABBC89520E}" srcOrd="0" destOrd="0" presId="urn:microsoft.com/office/officeart/2005/8/layout/list1"/>
    <dgm:cxn modelId="{B7CB913F-8B9E-40AC-AE59-514806C48DD8}" type="presParOf" srcId="{1B2614E4-2408-4955-AEF6-2461457074DB}" destId="{8BBD4463-5DA3-4474-B490-74CB43D02A31}" srcOrd="1" destOrd="0" presId="urn:microsoft.com/office/officeart/2005/8/layout/list1"/>
    <dgm:cxn modelId="{458F8858-99D6-443C-8AB1-3049D707BD62}" type="presParOf" srcId="{AA1767D0-9CB9-48E7-81F0-8095F49D7126}" destId="{04D33244-3D75-46C5-AE59-4CA166519CE2}" srcOrd="13" destOrd="0" presId="urn:microsoft.com/office/officeart/2005/8/layout/list1"/>
    <dgm:cxn modelId="{5DA26975-4C32-4D6B-B73E-DB60769E33FA}" type="presParOf" srcId="{AA1767D0-9CB9-48E7-81F0-8095F49D7126}" destId="{8EC92FF8-356E-46CA-9A25-281A4F03C2E4}" srcOrd="14" destOrd="0" presId="urn:microsoft.com/office/officeart/2005/8/layout/list1"/>
    <dgm:cxn modelId="{638C69C9-83AF-42A6-AF4A-F7CD22FE67C4}" type="presParOf" srcId="{AA1767D0-9CB9-48E7-81F0-8095F49D7126}" destId="{014D6922-9BD6-4DAA-891F-7B3AADA9379A}" srcOrd="15" destOrd="0" presId="urn:microsoft.com/office/officeart/2005/8/layout/list1"/>
    <dgm:cxn modelId="{3EB3E0CF-3A53-4556-9D12-0EE03998E9E4}" type="presParOf" srcId="{AA1767D0-9CB9-48E7-81F0-8095F49D7126}" destId="{B62E92BD-CA08-4472-B28E-0C07614A37B2}" srcOrd="16" destOrd="0" presId="urn:microsoft.com/office/officeart/2005/8/layout/list1"/>
    <dgm:cxn modelId="{7B2B33A3-4883-413D-9A70-C9DA2AD22251}" type="presParOf" srcId="{B62E92BD-CA08-4472-B28E-0C07614A37B2}" destId="{8A8F98A7-2E56-4747-9190-AC0D1EDD0F2C}" srcOrd="0" destOrd="0" presId="urn:microsoft.com/office/officeart/2005/8/layout/list1"/>
    <dgm:cxn modelId="{2CF980DC-2717-481E-B7D5-577EE4654288}" type="presParOf" srcId="{B62E92BD-CA08-4472-B28E-0C07614A37B2}" destId="{C5453E43-9F45-4979-848D-5FF65F083D1F}" srcOrd="1" destOrd="0" presId="urn:microsoft.com/office/officeart/2005/8/layout/list1"/>
    <dgm:cxn modelId="{93E127E2-145C-4ECD-9474-D454CDEED0FA}" type="presParOf" srcId="{AA1767D0-9CB9-48E7-81F0-8095F49D7126}" destId="{45291619-69A5-4D9A-A6D9-5E7244E45FED}" srcOrd="17" destOrd="0" presId="urn:microsoft.com/office/officeart/2005/8/layout/list1"/>
    <dgm:cxn modelId="{4D3E8C39-58CE-4937-99B2-866A1A0F58B4}" type="presParOf" srcId="{AA1767D0-9CB9-48E7-81F0-8095F49D7126}" destId="{6238B661-A972-4F29-902D-C697592F3EB5}" srcOrd="18" destOrd="0" presId="urn:microsoft.com/office/officeart/2005/8/layout/list1"/>
    <dgm:cxn modelId="{AA9F1707-87BD-4D40-BDFF-114B3A0C9271}" type="presParOf" srcId="{AA1767D0-9CB9-48E7-81F0-8095F49D7126}" destId="{60377034-F9BD-42BD-A67C-F7CDEC385A07}" srcOrd="19" destOrd="0" presId="urn:microsoft.com/office/officeart/2005/8/layout/list1"/>
    <dgm:cxn modelId="{A7CDA0BB-7FBD-43B3-B3B8-C4FC0004D60E}" type="presParOf" srcId="{AA1767D0-9CB9-48E7-81F0-8095F49D7126}" destId="{BB958E2E-3BF4-47A7-8207-985FA58D2651}" srcOrd="20" destOrd="0" presId="urn:microsoft.com/office/officeart/2005/8/layout/list1"/>
    <dgm:cxn modelId="{EFF2FDCF-7BCC-4940-B41D-CECAEA0E6427}" type="presParOf" srcId="{BB958E2E-3BF4-47A7-8207-985FA58D2651}" destId="{872D088B-B4AF-493B-B360-C638111132A1}" srcOrd="0" destOrd="0" presId="urn:microsoft.com/office/officeart/2005/8/layout/list1"/>
    <dgm:cxn modelId="{82ECF6AC-1D03-4839-8D4D-FF988203D6D4}" type="presParOf" srcId="{BB958E2E-3BF4-47A7-8207-985FA58D2651}" destId="{6914ECC2-AD83-4EE6-989C-938EB7DFFCF7}" srcOrd="1" destOrd="0" presId="urn:microsoft.com/office/officeart/2005/8/layout/list1"/>
    <dgm:cxn modelId="{0EB92CD9-1D12-4EBB-906A-D2A9567BDA7F}" type="presParOf" srcId="{AA1767D0-9CB9-48E7-81F0-8095F49D7126}" destId="{519CD691-A01D-449D-A10E-189734192DF6}" srcOrd="21" destOrd="0" presId="urn:microsoft.com/office/officeart/2005/8/layout/list1"/>
    <dgm:cxn modelId="{F4F66CD1-01C3-4E7A-8002-77BE174D3C3C}" type="presParOf" srcId="{AA1767D0-9CB9-48E7-81F0-8095F49D7126}" destId="{FF2F44FB-85FA-46F7-911F-214E4E55422A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65B8ACDD-DBC8-46AE-A198-55E144CFAAE2}" type="doc">
      <dgm:prSet loTypeId="urn:microsoft.com/office/officeart/2005/8/layout/list1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E596A0F0-19EB-425E-B5D1-B9969A1FCD65}">
      <dgm:prSet phldrT="[ข้อความ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thaiDist"/>
          <a:r>
            <a:rPr lang="th-TH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3. ได้พ้นกำหนดระยะเวลาการแจ้งเวียนรายชื่อให้เป็นผู้ทิ้งงานตามระเบียบที่รัฐมนตรีกำหนด</a:t>
          </a:r>
        </a:p>
      </dgm:t>
    </dgm:pt>
    <dgm:pt modelId="{33B99C55-4CC4-46CA-9439-3D9438E79461}" type="parTrans" cxnId="{5C470471-A580-4FD8-84FA-32D320115248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00A6C368-D7C5-4EB5-8387-E0C97DCD9CD4}" type="sibTrans" cxnId="{5C470471-A580-4FD8-84FA-32D320115248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FFAFF489-1F9E-4225-8D18-EAD1630083EA}">
      <dgm:prSet phldrT="[ข้อความ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thaiDist"/>
          <a:r>
            <a:rPr lang="th-TH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1. เป็นผู้ที่มีฐานะการเงินมั่นคง </a:t>
          </a:r>
        </a:p>
      </dgm:t>
    </dgm:pt>
    <dgm:pt modelId="{DFCC3AB6-EE56-4518-9132-BE8456EF0F2F}" type="parTrans" cxnId="{27EB0A83-2668-4B6A-ACBB-1B52C1C96826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B8547472-488A-4C47-B20F-7286E8471248}" type="sibTrans" cxnId="{27EB0A83-2668-4B6A-ACBB-1B52C1C96826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AA02C5E4-1274-47EB-B6F2-40B8F66BA166}">
      <dgm:prSet phldrT="[ข้อความ]" custT="1"/>
      <dgm:spPr>
        <a:solidFill>
          <a:schemeClr val="accent5"/>
        </a:solidFill>
      </dgm:spPr>
      <dgm:t>
        <a:bodyPr/>
        <a:lstStyle/>
        <a:p>
          <a:pPr algn="thaiDist"/>
          <a:r>
            <a:rPr lang="th-TH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2. มีการชำระภาษีโดยถูกต้องตามกฎหมาย </a:t>
          </a:r>
          <a:r>
            <a:rPr lang="th-TH" sz="2800" b="1" u="heavy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และ</a:t>
          </a:r>
          <a:r>
            <a:rPr lang="th-TH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 </a:t>
          </a:r>
        </a:p>
      </dgm:t>
    </dgm:pt>
    <dgm:pt modelId="{2C4727FC-7B67-4704-8884-261579F6C587}" type="parTrans" cxnId="{254F2F54-BE2E-40CB-A736-8B49772CE19A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B668035E-B499-4680-96BF-0184D15109EF}" type="sibTrans" cxnId="{254F2F54-BE2E-40CB-A736-8B49772CE19A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EC136DAD-44B8-4256-AB8A-48F9F53BC12B}">
      <dgm:prSet/>
      <dgm:spPr/>
      <dgm:t>
        <a:bodyPr/>
        <a:lstStyle/>
        <a:p>
          <a:endParaRPr lang="th-TH" dirty="0"/>
        </a:p>
      </dgm:t>
    </dgm:pt>
    <dgm:pt modelId="{C3CAA0C0-DA4A-403E-8BDF-B0655F3B54ED}" type="parTrans" cxnId="{3781B26F-F94D-4765-BCC4-8674C9906C63}">
      <dgm:prSet/>
      <dgm:spPr/>
      <dgm:t>
        <a:bodyPr/>
        <a:lstStyle/>
        <a:p>
          <a:endParaRPr lang="th-TH"/>
        </a:p>
      </dgm:t>
    </dgm:pt>
    <dgm:pt modelId="{8A73639E-AA5E-40F0-9E75-233C00329F73}" type="sibTrans" cxnId="{3781B26F-F94D-4765-BCC4-8674C9906C63}">
      <dgm:prSet/>
      <dgm:spPr/>
      <dgm:t>
        <a:bodyPr/>
        <a:lstStyle/>
        <a:p>
          <a:endParaRPr lang="th-TH"/>
        </a:p>
      </dgm:t>
    </dgm:pt>
    <dgm:pt modelId="{AA1767D0-9CB9-48E7-81F0-8095F49D7126}" type="pres">
      <dgm:prSet presAssocID="{65B8ACDD-DBC8-46AE-A198-55E144CFAAE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4A00A604-C6EF-4E52-9CBA-6895B98319E4}" type="pres">
      <dgm:prSet presAssocID="{FFAFF489-1F9E-4225-8D18-EAD1630083EA}" presName="parentLin" presStyleCnt="0"/>
      <dgm:spPr/>
    </dgm:pt>
    <dgm:pt modelId="{A1720148-9163-44F7-8A90-A2D540F21DE1}" type="pres">
      <dgm:prSet presAssocID="{FFAFF489-1F9E-4225-8D18-EAD1630083EA}" presName="parentLeftMargin" presStyleLbl="node1" presStyleIdx="0" presStyleCnt="3"/>
      <dgm:spPr/>
      <dgm:t>
        <a:bodyPr/>
        <a:lstStyle/>
        <a:p>
          <a:endParaRPr lang="th-TH"/>
        </a:p>
      </dgm:t>
    </dgm:pt>
    <dgm:pt modelId="{A5763476-80D2-4C89-B4E9-5355212EAC24}" type="pres">
      <dgm:prSet presAssocID="{FFAFF489-1F9E-4225-8D18-EAD1630083EA}" presName="parentText" presStyleLbl="node1" presStyleIdx="0" presStyleCnt="3" custScaleX="123274" custScaleY="65102" custLinFactNeighborX="-5660" custLinFactNeighborY="27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EC4CEE0-A36C-4043-9045-B321A7569101}" type="pres">
      <dgm:prSet presAssocID="{FFAFF489-1F9E-4225-8D18-EAD1630083EA}" presName="negativeSpace" presStyleCnt="0"/>
      <dgm:spPr/>
    </dgm:pt>
    <dgm:pt modelId="{F9758C61-9E82-4A09-B8A0-C8DACD134D65}" type="pres">
      <dgm:prSet presAssocID="{FFAFF489-1F9E-4225-8D18-EAD1630083EA}" presName="childText" presStyleLbl="conFgAcc1" presStyleIdx="0" presStyleCnt="3" custScaleY="63858">
        <dgm:presLayoutVars>
          <dgm:bulletEnabled val="1"/>
        </dgm:presLayoutVars>
      </dgm:prSet>
      <dgm:spPr/>
    </dgm:pt>
    <dgm:pt modelId="{5E61078E-B71E-454F-82C1-D02AB1FA004C}" type="pres">
      <dgm:prSet presAssocID="{B8547472-488A-4C47-B20F-7286E8471248}" presName="spaceBetweenRectangles" presStyleCnt="0"/>
      <dgm:spPr/>
    </dgm:pt>
    <dgm:pt modelId="{3093D519-0FFA-41F0-B45E-ED636BFF88D6}" type="pres">
      <dgm:prSet presAssocID="{AA02C5E4-1274-47EB-B6F2-40B8F66BA166}" presName="parentLin" presStyleCnt="0"/>
      <dgm:spPr/>
    </dgm:pt>
    <dgm:pt modelId="{00626CE1-B742-42DE-BF44-809743C000EC}" type="pres">
      <dgm:prSet presAssocID="{AA02C5E4-1274-47EB-B6F2-40B8F66BA166}" presName="parentLeftMargin" presStyleLbl="node1" presStyleIdx="0" presStyleCnt="3"/>
      <dgm:spPr/>
      <dgm:t>
        <a:bodyPr/>
        <a:lstStyle/>
        <a:p>
          <a:endParaRPr lang="th-TH"/>
        </a:p>
      </dgm:t>
    </dgm:pt>
    <dgm:pt modelId="{544397DA-8383-4B1B-A725-F2C82FA9CE57}" type="pres">
      <dgm:prSet presAssocID="{AA02C5E4-1274-47EB-B6F2-40B8F66BA166}" presName="parentText" presStyleLbl="node1" presStyleIdx="1" presStyleCnt="3" custScaleX="124296" custScaleY="61259" custLinFactNeighborX="-5654" custLinFactNeighborY="-2483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7644DCE-5D93-4444-8287-AB7456732F79}" type="pres">
      <dgm:prSet presAssocID="{AA02C5E4-1274-47EB-B6F2-40B8F66BA166}" presName="negativeSpace" presStyleCnt="0"/>
      <dgm:spPr/>
    </dgm:pt>
    <dgm:pt modelId="{44320BA2-82F1-4E8E-943C-2462729C863D}" type="pres">
      <dgm:prSet presAssocID="{AA02C5E4-1274-47EB-B6F2-40B8F66BA166}" presName="childText" presStyleLbl="conFgAcc1" presStyleIdx="1" presStyleCnt="3" custScaleY="74463">
        <dgm:presLayoutVars>
          <dgm:bulletEnabled val="1"/>
        </dgm:presLayoutVars>
      </dgm:prSet>
      <dgm:spPr/>
    </dgm:pt>
    <dgm:pt modelId="{A3698402-649D-4560-994A-7CA4103DD1FB}" type="pres">
      <dgm:prSet presAssocID="{B668035E-B499-4680-96BF-0184D15109EF}" presName="spaceBetweenRectangles" presStyleCnt="0"/>
      <dgm:spPr/>
    </dgm:pt>
    <dgm:pt modelId="{1B2614E4-2408-4955-AEF6-2461457074DB}" type="pres">
      <dgm:prSet presAssocID="{E596A0F0-19EB-425E-B5D1-B9969A1FCD65}" presName="parentLin" presStyleCnt="0"/>
      <dgm:spPr/>
    </dgm:pt>
    <dgm:pt modelId="{C65B7C8E-1345-416E-8BD0-83ABBC89520E}" type="pres">
      <dgm:prSet presAssocID="{E596A0F0-19EB-425E-B5D1-B9969A1FCD65}" presName="parentLeftMargin" presStyleLbl="node1" presStyleIdx="1" presStyleCnt="3"/>
      <dgm:spPr/>
      <dgm:t>
        <a:bodyPr/>
        <a:lstStyle/>
        <a:p>
          <a:endParaRPr lang="th-TH"/>
        </a:p>
      </dgm:t>
    </dgm:pt>
    <dgm:pt modelId="{8BBD4463-5DA3-4474-B490-74CB43D02A31}" type="pres">
      <dgm:prSet presAssocID="{E596A0F0-19EB-425E-B5D1-B9969A1FCD65}" presName="parentText" presStyleLbl="node1" presStyleIdx="2" presStyleCnt="3" custScaleX="124296" custScaleY="64503" custLinFactNeighborX="-5660" custLinFactNeighborY="-10247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4D33244-3D75-46C5-AE59-4CA166519CE2}" type="pres">
      <dgm:prSet presAssocID="{E596A0F0-19EB-425E-B5D1-B9969A1FCD65}" presName="negativeSpace" presStyleCnt="0"/>
      <dgm:spPr/>
    </dgm:pt>
    <dgm:pt modelId="{8EC92FF8-356E-46CA-9A25-281A4F03C2E4}" type="pres">
      <dgm:prSet presAssocID="{E596A0F0-19EB-425E-B5D1-B9969A1FCD65}" presName="childText" presStyleLbl="conFgAcc1" presStyleIdx="2" presStyleCnt="3" custScaleY="77258" custLinFactY="3137" custLinFactNeighborX="-520" custLinFactNeighborY="10000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8D597126-B110-4A45-950B-3330E7125F66}" type="presOf" srcId="{E596A0F0-19EB-425E-B5D1-B9969A1FCD65}" destId="{8BBD4463-5DA3-4474-B490-74CB43D02A31}" srcOrd="1" destOrd="0" presId="urn:microsoft.com/office/officeart/2005/8/layout/list1"/>
    <dgm:cxn modelId="{6B7002A8-1DAD-4844-9679-6C4322386555}" type="presOf" srcId="{AA02C5E4-1274-47EB-B6F2-40B8F66BA166}" destId="{544397DA-8383-4B1B-A725-F2C82FA9CE57}" srcOrd="1" destOrd="0" presId="urn:microsoft.com/office/officeart/2005/8/layout/list1"/>
    <dgm:cxn modelId="{EE7AB50D-3B7F-4DF4-ACCA-DC7AE5ACC52D}" type="presOf" srcId="{AA02C5E4-1274-47EB-B6F2-40B8F66BA166}" destId="{00626CE1-B742-42DE-BF44-809743C000EC}" srcOrd="0" destOrd="0" presId="urn:microsoft.com/office/officeart/2005/8/layout/list1"/>
    <dgm:cxn modelId="{254F2F54-BE2E-40CB-A736-8B49772CE19A}" srcId="{65B8ACDD-DBC8-46AE-A198-55E144CFAAE2}" destId="{AA02C5E4-1274-47EB-B6F2-40B8F66BA166}" srcOrd="1" destOrd="0" parTransId="{2C4727FC-7B67-4704-8884-261579F6C587}" sibTransId="{B668035E-B499-4680-96BF-0184D15109EF}"/>
    <dgm:cxn modelId="{27EB0A83-2668-4B6A-ACBB-1B52C1C96826}" srcId="{65B8ACDD-DBC8-46AE-A198-55E144CFAAE2}" destId="{FFAFF489-1F9E-4225-8D18-EAD1630083EA}" srcOrd="0" destOrd="0" parTransId="{DFCC3AB6-EE56-4518-9132-BE8456EF0F2F}" sibTransId="{B8547472-488A-4C47-B20F-7286E8471248}"/>
    <dgm:cxn modelId="{3781B26F-F94D-4765-BCC4-8674C9906C63}" srcId="{E596A0F0-19EB-425E-B5D1-B9969A1FCD65}" destId="{EC136DAD-44B8-4256-AB8A-48F9F53BC12B}" srcOrd="0" destOrd="0" parTransId="{C3CAA0C0-DA4A-403E-8BDF-B0655F3B54ED}" sibTransId="{8A73639E-AA5E-40F0-9E75-233C00329F73}"/>
    <dgm:cxn modelId="{5C470471-A580-4FD8-84FA-32D320115248}" srcId="{65B8ACDD-DBC8-46AE-A198-55E144CFAAE2}" destId="{E596A0F0-19EB-425E-B5D1-B9969A1FCD65}" srcOrd="2" destOrd="0" parTransId="{33B99C55-4CC4-46CA-9439-3D9438E79461}" sibTransId="{00A6C368-D7C5-4EB5-8387-E0C97DCD9CD4}"/>
    <dgm:cxn modelId="{B3907B54-105D-40B4-9AE9-41F31C2EB913}" type="presOf" srcId="{FFAFF489-1F9E-4225-8D18-EAD1630083EA}" destId="{A1720148-9163-44F7-8A90-A2D540F21DE1}" srcOrd="0" destOrd="0" presId="urn:microsoft.com/office/officeart/2005/8/layout/list1"/>
    <dgm:cxn modelId="{52E6F55A-4E6E-4E1A-BEE3-B28573EE3B0A}" type="presOf" srcId="{FFAFF489-1F9E-4225-8D18-EAD1630083EA}" destId="{A5763476-80D2-4C89-B4E9-5355212EAC24}" srcOrd="1" destOrd="0" presId="urn:microsoft.com/office/officeart/2005/8/layout/list1"/>
    <dgm:cxn modelId="{0C0F8E9E-E9FE-4690-A297-9C0113BB72A2}" type="presOf" srcId="{65B8ACDD-DBC8-46AE-A198-55E144CFAAE2}" destId="{AA1767D0-9CB9-48E7-81F0-8095F49D7126}" srcOrd="0" destOrd="0" presId="urn:microsoft.com/office/officeart/2005/8/layout/list1"/>
    <dgm:cxn modelId="{9B3D2A28-A826-4D3B-BA72-D55D1D0FED36}" type="presOf" srcId="{E596A0F0-19EB-425E-B5D1-B9969A1FCD65}" destId="{C65B7C8E-1345-416E-8BD0-83ABBC89520E}" srcOrd="0" destOrd="0" presId="urn:microsoft.com/office/officeart/2005/8/layout/list1"/>
    <dgm:cxn modelId="{BA92CD69-FF5C-4855-A050-E029DC350DE9}" type="presOf" srcId="{EC136DAD-44B8-4256-AB8A-48F9F53BC12B}" destId="{8EC92FF8-356E-46CA-9A25-281A4F03C2E4}" srcOrd="0" destOrd="0" presId="urn:microsoft.com/office/officeart/2005/8/layout/list1"/>
    <dgm:cxn modelId="{995A6954-5D05-48E5-A365-4D005D70E1A8}" type="presParOf" srcId="{AA1767D0-9CB9-48E7-81F0-8095F49D7126}" destId="{4A00A604-C6EF-4E52-9CBA-6895B98319E4}" srcOrd="0" destOrd="0" presId="urn:microsoft.com/office/officeart/2005/8/layout/list1"/>
    <dgm:cxn modelId="{42AE6D3D-2FAE-4228-89B9-30C9884BAA12}" type="presParOf" srcId="{4A00A604-C6EF-4E52-9CBA-6895B98319E4}" destId="{A1720148-9163-44F7-8A90-A2D540F21DE1}" srcOrd="0" destOrd="0" presId="urn:microsoft.com/office/officeart/2005/8/layout/list1"/>
    <dgm:cxn modelId="{415E6F1A-2CA3-4064-BC0C-D8ECA3221D11}" type="presParOf" srcId="{4A00A604-C6EF-4E52-9CBA-6895B98319E4}" destId="{A5763476-80D2-4C89-B4E9-5355212EAC24}" srcOrd="1" destOrd="0" presId="urn:microsoft.com/office/officeart/2005/8/layout/list1"/>
    <dgm:cxn modelId="{8E1054EC-2764-46C4-AE98-E4A9EC3112C5}" type="presParOf" srcId="{AA1767D0-9CB9-48E7-81F0-8095F49D7126}" destId="{8EC4CEE0-A36C-4043-9045-B321A7569101}" srcOrd="1" destOrd="0" presId="urn:microsoft.com/office/officeart/2005/8/layout/list1"/>
    <dgm:cxn modelId="{F342249B-54AC-41FA-A7BC-1342397776FF}" type="presParOf" srcId="{AA1767D0-9CB9-48E7-81F0-8095F49D7126}" destId="{F9758C61-9E82-4A09-B8A0-C8DACD134D65}" srcOrd="2" destOrd="0" presId="urn:microsoft.com/office/officeart/2005/8/layout/list1"/>
    <dgm:cxn modelId="{301B4813-AEFD-4D70-A319-7F33F2EB0C85}" type="presParOf" srcId="{AA1767D0-9CB9-48E7-81F0-8095F49D7126}" destId="{5E61078E-B71E-454F-82C1-D02AB1FA004C}" srcOrd="3" destOrd="0" presId="urn:microsoft.com/office/officeart/2005/8/layout/list1"/>
    <dgm:cxn modelId="{9F31AC43-9095-411C-89D3-FE933484B53A}" type="presParOf" srcId="{AA1767D0-9CB9-48E7-81F0-8095F49D7126}" destId="{3093D519-0FFA-41F0-B45E-ED636BFF88D6}" srcOrd="4" destOrd="0" presId="urn:microsoft.com/office/officeart/2005/8/layout/list1"/>
    <dgm:cxn modelId="{DA698F3A-66C7-41E0-935A-33E7C9F5B4BA}" type="presParOf" srcId="{3093D519-0FFA-41F0-B45E-ED636BFF88D6}" destId="{00626CE1-B742-42DE-BF44-809743C000EC}" srcOrd="0" destOrd="0" presId="urn:microsoft.com/office/officeart/2005/8/layout/list1"/>
    <dgm:cxn modelId="{10399E36-4842-48AE-A9EA-23D615B637B5}" type="presParOf" srcId="{3093D519-0FFA-41F0-B45E-ED636BFF88D6}" destId="{544397DA-8383-4B1B-A725-F2C82FA9CE57}" srcOrd="1" destOrd="0" presId="urn:microsoft.com/office/officeart/2005/8/layout/list1"/>
    <dgm:cxn modelId="{E1D39B3C-51D1-4DBC-A280-C689F6ED9C26}" type="presParOf" srcId="{AA1767D0-9CB9-48E7-81F0-8095F49D7126}" destId="{17644DCE-5D93-4444-8287-AB7456732F79}" srcOrd="5" destOrd="0" presId="urn:microsoft.com/office/officeart/2005/8/layout/list1"/>
    <dgm:cxn modelId="{3F1D1218-6577-404F-8AA0-D4E5627F8573}" type="presParOf" srcId="{AA1767D0-9CB9-48E7-81F0-8095F49D7126}" destId="{44320BA2-82F1-4E8E-943C-2462729C863D}" srcOrd="6" destOrd="0" presId="urn:microsoft.com/office/officeart/2005/8/layout/list1"/>
    <dgm:cxn modelId="{2D5D37FA-A6B3-402E-8838-269F4308280C}" type="presParOf" srcId="{AA1767D0-9CB9-48E7-81F0-8095F49D7126}" destId="{A3698402-649D-4560-994A-7CA4103DD1FB}" srcOrd="7" destOrd="0" presId="urn:microsoft.com/office/officeart/2005/8/layout/list1"/>
    <dgm:cxn modelId="{56FE7225-8194-4DA7-9542-3D1D4B5058B4}" type="presParOf" srcId="{AA1767D0-9CB9-48E7-81F0-8095F49D7126}" destId="{1B2614E4-2408-4955-AEF6-2461457074DB}" srcOrd="8" destOrd="0" presId="urn:microsoft.com/office/officeart/2005/8/layout/list1"/>
    <dgm:cxn modelId="{9355C9DE-43D0-4D2F-8FE6-29B1C4E30934}" type="presParOf" srcId="{1B2614E4-2408-4955-AEF6-2461457074DB}" destId="{C65B7C8E-1345-416E-8BD0-83ABBC89520E}" srcOrd="0" destOrd="0" presId="urn:microsoft.com/office/officeart/2005/8/layout/list1"/>
    <dgm:cxn modelId="{38D04DB7-EA5B-40D3-B326-1DA38B2F2A95}" type="presParOf" srcId="{1B2614E4-2408-4955-AEF6-2461457074DB}" destId="{8BBD4463-5DA3-4474-B490-74CB43D02A31}" srcOrd="1" destOrd="0" presId="urn:microsoft.com/office/officeart/2005/8/layout/list1"/>
    <dgm:cxn modelId="{B6032F58-5522-44F9-B579-47BB64F055DB}" type="presParOf" srcId="{AA1767D0-9CB9-48E7-81F0-8095F49D7126}" destId="{04D33244-3D75-46C5-AE59-4CA166519CE2}" srcOrd="9" destOrd="0" presId="urn:microsoft.com/office/officeart/2005/8/layout/list1"/>
    <dgm:cxn modelId="{BB91720F-0465-4544-AC69-109FA9B1388F}" type="presParOf" srcId="{AA1767D0-9CB9-48E7-81F0-8095F49D7126}" destId="{8EC92FF8-356E-46CA-9A25-281A4F03C2E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65B8ACDD-DBC8-46AE-A198-55E144CFAAE2}" type="doc">
      <dgm:prSet loTypeId="urn:microsoft.com/office/officeart/2005/8/layout/list1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E596A0F0-19EB-425E-B5D1-B9969A1FCD65}">
      <dgm:prSet phldrT="[ข้อความ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th-TH" sz="2800" b="1" dirty="0">
              <a:solidFill>
                <a:srgbClr val="FF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3. </a:t>
          </a:r>
          <a:r>
            <a:rPr lang="th-TH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ถูกขึ้นบัญชีเป็นผู้ทิ้งงานมาไม่น้อยกว่า </a:t>
          </a:r>
          <a:r>
            <a:rPr lang="en-US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10</a:t>
          </a:r>
          <a:r>
            <a:rPr lang="th-TH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ปี </a:t>
          </a:r>
          <a:r>
            <a:rPr lang="th-TH" sz="2400" b="1" dirty="0">
              <a:solidFill>
                <a:schemeClr val="tx1"/>
              </a:solidFill>
              <a:effectLst/>
            </a:rPr>
            <a:t>คณะกรรมการวินิจฉัย</a:t>
          </a:r>
          <a:br>
            <a:rPr lang="th-TH" sz="2400" b="1" dirty="0">
              <a:solidFill>
                <a:schemeClr val="tx1"/>
              </a:solidFill>
              <a:effectLst/>
            </a:rPr>
          </a:br>
          <a:r>
            <a:rPr lang="th-TH" sz="2400" b="1" dirty="0">
              <a:solidFill>
                <a:schemeClr val="tx1"/>
              </a:solidFill>
              <a:effectLst/>
            </a:rPr>
            <a:t>อาจเสนอความเห็นต่อปลัดกระทรวงการคลัง เพื่อให้มีการเพิกถอน</a:t>
          </a:r>
          <a:r>
            <a:rPr lang="th-TH" sz="2400" b="1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  <a:t>ออกจากบัญชีรายชื่อผู้ทิ้งงานก็ได้</a:t>
          </a:r>
          <a:r>
            <a:rPr lang="th-TH" sz="2400" b="1" dirty="0">
              <a:solidFill>
                <a:schemeClr val="tx1"/>
              </a:solidFill>
              <a:effectLst/>
            </a:rPr>
            <a:t> </a:t>
          </a:r>
          <a:endParaRPr lang="th-TH" sz="2400" b="1" dirty="0">
            <a:solidFill>
              <a:schemeClr val="tx1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33B99C55-4CC4-46CA-9439-3D9438E79461}" type="parTrans" cxnId="{5C470471-A580-4FD8-84FA-32D320115248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00A6C368-D7C5-4EB5-8387-E0C97DCD9CD4}" type="sibTrans" cxnId="{5C470471-A580-4FD8-84FA-32D320115248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FFAFF489-1F9E-4225-8D18-EAD1630083EA}">
      <dgm:prSet phldrT="[ข้อความ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th-TH" sz="2200" b="1" dirty="0">
              <a:solidFill>
                <a:srgbClr val="FF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1. ถูกขึ้นบัญชีเป็นผู้ทิ้งงานมาแล้วไม่น้อยกว่า </a:t>
          </a:r>
          <a:r>
            <a:rPr lang="en-US" sz="22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2</a:t>
          </a:r>
          <a:r>
            <a:rPr lang="th-TH" sz="22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ปี </a:t>
          </a:r>
          <a:r>
            <a:rPr lang="th-TH" sz="2200" b="1" dirty="0">
              <a:solidFill>
                <a:srgbClr val="002060"/>
              </a:solidFill>
              <a:effectLst/>
              <a:latin typeface="Angsana New" pitchFamily="18" charset="-34"/>
              <a:cs typeface="Angsana New" pitchFamily="18" charset="-34"/>
            </a:rPr>
            <a:t>โดยจะต้องไม่ได้ถูกสั่งให้เป็นผู้ทิ้งงาน เนื่องจากมีการกระทำการอันมีลักษณะเป็นการขัดขวาง การแข่งขันราคาอย่างเป็นธรรม หรือกระทำการโดยไม่สุจริต ทั้งนี้ ผู้ขอเพิกถอนที่จะได้รับการเพิกถอน ในข้อนี้ ต้องไม่เคยมีผลการประเมินเป็นผู้ไม่ผ่านเกณฑ์ที่กำหนดและถูกระงับไม่ให้เข้ายื่นข้อเสนอหรือทำสัญญากับหน่วยงานของรัฐ</a:t>
          </a:r>
        </a:p>
      </dgm:t>
    </dgm:pt>
    <dgm:pt modelId="{DFCC3AB6-EE56-4518-9132-BE8456EF0F2F}" type="parTrans" cxnId="{27EB0A83-2668-4B6A-ACBB-1B52C1C96826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B8547472-488A-4C47-B20F-7286E8471248}" type="sibTrans" cxnId="{27EB0A83-2668-4B6A-ACBB-1B52C1C96826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AA02C5E4-1274-47EB-B6F2-40B8F66BA166}">
      <dgm:prSet phldrT="[ข้อความ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th-TH" sz="2400" b="1" dirty="0">
              <a:solidFill>
                <a:srgbClr val="FF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2. ถูกขึ้นบัญชีเป็นผู้ทิ้งงานมาแล้วตั้งแต่ </a:t>
          </a:r>
          <a:r>
            <a:rPr lang="en-US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5</a:t>
          </a:r>
          <a:r>
            <a:rPr lang="th-TH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ปีขึ้นไป </a:t>
          </a:r>
          <a:r>
            <a:rPr lang="th-TH" sz="2400" b="1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  <a:t>และจะต้องไม่ได้ถูกสั่งหรือ</a:t>
          </a:r>
          <a:br>
            <a:rPr lang="th-TH" sz="2400" b="1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</a:br>
          <a:r>
            <a:rPr lang="th-TH" sz="2400" b="1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  <a:t>แจ้งเวียนให้เป็นผู้ทิ้งงาน เนื่องจากมีการกระทำการอันมีลักษณะเป็นการขัดขวางการแข่งขันราคาอย่างเป็นธรรม หรือกระทำการโดยไม่สุจริต</a:t>
          </a:r>
        </a:p>
      </dgm:t>
    </dgm:pt>
    <dgm:pt modelId="{2C4727FC-7B67-4704-8884-261579F6C587}" type="parTrans" cxnId="{254F2F54-BE2E-40CB-A736-8B49772CE19A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B668035E-B499-4680-96BF-0184D15109EF}" type="sibTrans" cxnId="{254F2F54-BE2E-40CB-A736-8B49772CE19A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EC136DAD-44B8-4256-AB8A-48F9F53BC12B}">
      <dgm:prSet/>
      <dgm:spPr/>
      <dgm:t>
        <a:bodyPr/>
        <a:lstStyle/>
        <a:p>
          <a:endParaRPr lang="th-TH" dirty="0"/>
        </a:p>
      </dgm:t>
    </dgm:pt>
    <dgm:pt modelId="{C3CAA0C0-DA4A-403E-8BDF-B0655F3B54ED}" type="parTrans" cxnId="{3781B26F-F94D-4765-BCC4-8674C9906C63}">
      <dgm:prSet/>
      <dgm:spPr/>
      <dgm:t>
        <a:bodyPr/>
        <a:lstStyle/>
        <a:p>
          <a:endParaRPr lang="th-TH"/>
        </a:p>
      </dgm:t>
    </dgm:pt>
    <dgm:pt modelId="{8A73639E-AA5E-40F0-9E75-233C00329F73}" type="sibTrans" cxnId="{3781B26F-F94D-4765-BCC4-8674C9906C63}">
      <dgm:prSet/>
      <dgm:spPr/>
      <dgm:t>
        <a:bodyPr/>
        <a:lstStyle/>
        <a:p>
          <a:endParaRPr lang="th-TH"/>
        </a:p>
      </dgm:t>
    </dgm:pt>
    <dgm:pt modelId="{AA1767D0-9CB9-48E7-81F0-8095F49D7126}" type="pres">
      <dgm:prSet presAssocID="{65B8ACDD-DBC8-46AE-A198-55E144CFAAE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4A00A604-C6EF-4E52-9CBA-6895B98319E4}" type="pres">
      <dgm:prSet presAssocID="{FFAFF489-1F9E-4225-8D18-EAD1630083EA}" presName="parentLin" presStyleCnt="0"/>
      <dgm:spPr/>
    </dgm:pt>
    <dgm:pt modelId="{A1720148-9163-44F7-8A90-A2D540F21DE1}" type="pres">
      <dgm:prSet presAssocID="{FFAFF489-1F9E-4225-8D18-EAD1630083EA}" presName="parentLeftMargin" presStyleLbl="node1" presStyleIdx="0" presStyleCnt="3"/>
      <dgm:spPr/>
      <dgm:t>
        <a:bodyPr/>
        <a:lstStyle/>
        <a:p>
          <a:endParaRPr lang="th-TH"/>
        </a:p>
      </dgm:t>
    </dgm:pt>
    <dgm:pt modelId="{A5763476-80D2-4C89-B4E9-5355212EAC24}" type="pres">
      <dgm:prSet presAssocID="{FFAFF489-1F9E-4225-8D18-EAD1630083EA}" presName="parentText" presStyleLbl="node1" presStyleIdx="0" presStyleCnt="3" custScaleX="136732" custScaleY="123555" custLinFactNeighborX="-10808" custLinFactNeighborY="-1832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EC4CEE0-A36C-4043-9045-B321A7569101}" type="pres">
      <dgm:prSet presAssocID="{FFAFF489-1F9E-4225-8D18-EAD1630083EA}" presName="negativeSpace" presStyleCnt="0"/>
      <dgm:spPr/>
    </dgm:pt>
    <dgm:pt modelId="{F9758C61-9E82-4A09-B8A0-C8DACD134D65}" type="pres">
      <dgm:prSet presAssocID="{FFAFF489-1F9E-4225-8D18-EAD1630083EA}" presName="childText" presStyleLbl="conFgAcc1" presStyleIdx="0" presStyleCnt="3" custScaleY="63858">
        <dgm:presLayoutVars>
          <dgm:bulletEnabled val="1"/>
        </dgm:presLayoutVars>
      </dgm:prSet>
      <dgm:spPr/>
    </dgm:pt>
    <dgm:pt modelId="{5E61078E-B71E-454F-82C1-D02AB1FA004C}" type="pres">
      <dgm:prSet presAssocID="{B8547472-488A-4C47-B20F-7286E8471248}" presName="spaceBetweenRectangles" presStyleCnt="0"/>
      <dgm:spPr/>
    </dgm:pt>
    <dgm:pt modelId="{3093D519-0FFA-41F0-B45E-ED636BFF88D6}" type="pres">
      <dgm:prSet presAssocID="{AA02C5E4-1274-47EB-B6F2-40B8F66BA166}" presName="parentLin" presStyleCnt="0"/>
      <dgm:spPr/>
    </dgm:pt>
    <dgm:pt modelId="{00626CE1-B742-42DE-BF44-809743C000EC}" type="pres">
      <dgm:prSet presAssocID="{AA02C5E4-1274-47EB-B6F2-40B8F66BA166}" presName="parentLeftMargin" presStyleLbl="node1" presStyleIdx="0" presStyleCnt="3"/>
      <dgm:spPr/>
      <dgm:t>
        <a:bodyPr/>
        <a:lstStyle/>
        <a:p>
          <a:endParaRPr lang="th-TH"/>
        </a:p>
      </dgm:t>
    </dgm:pt>
    <dgm:pt modelId="{544397DA-8383-4B1B-A725-F2C82FA9CE57}" type="pres">
      <dgm:prSet presAssocID="{AA02C5E4-1274-47EB-B6F2-40B8F66BA166}" presName="parentText" presStyleLbl="node1" presStyleIdx="1" presStyleCnt="3" custScaleX="134463" custScaleY="84210" custLinFactNeighborX="-5654" custLinFactNeighborY="-673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7644DCE-5D93-4444-8287-AB7456732F79}" type="pres">
      <dgm:prSet presAssocID="{AA02C5E4-1274-47EB-B6F2-40B8F66BA166}" presName="negativeSpace" presStyleCnt="0"/>
      <dgm:spPr/>
    </dgm:pt>
    <dgm:pt modelId="{44320BA2-82F1-4E8E-943C-2462729C863D}" type="pres">
      <dgm:prSet presAssocID="{AA02C5E4-1274-47EB-B6F2-40B8F66BA166}" presName="childText" presStyleLbl="conFgAcc1" presStyleIdx="1" presStyleCnt="3" custScaleY="74463" custLinFactNeighborX="1853" custLinFactNeighborY="-4776">
        <dgm:presLayoutVars>
          <dgm:bulletEnabled val="1"/>
        </dgm:presLayoutVars>
      </dgm:prSet>
      <dgm:spPr/>
    </dgm:pt>
    <dgm:pt modelId="{A3698402-649D-4560-994A-7CA4103DD1FB}" type="pres">
      <dgm:prSet presAssocID="{B668035E-B499-4680-96BF-0184D15109EF}" presName="spaceBetweenRectangles" presStyleCnt="0"/>
      <dgm:spPr/>
    </dgm:pt>
    <dgm:pt modelId="{1B2614E4-2408-4955-AEF6-2461457074DB}" type="pres">
      <dgm:prSet presAssocID="{E596A0F0-19EB-425E-B5D1-B9969A1FCD65}" presName="parentLin" presStyleCnt="0"/>
      <dgm:spPr/>
    </dgm:pt>
    <dgm:pt modelId="{C65B7C8E-1345-416E-8BD0-83ABBC89520E}" type="pres">
      <dgm:prSet presAssocID="{E596A0F0-19EB-425E-B5D1-B9969A1FCD65}" presName="parentLeftMargin" presStyleLbl="node1" presStyleIdx="1" presStyleCnt="3"/>
      <dgm:spPr/>
      <dgm:t>
        <a:bodyPr/>
        <a:lstStyle/>
        <a:p>
          <a:endParaRPr lang="th-TH"/>
        </a:p>
      </dgm:t>
    </dgm:pt>
    <dgm:pt modelId="{8BBD4463-5DA3-4474-B490-74CB43D02A31}" type="pres">
      <dgm:prSet presAssocID="{E596A0F0-19EB-425E-B5D1-B9969A1FCD65}" presName="parentText" presStyleLbl="node1" presStyleIdx="2" presStyleCnt="3" custScaleX="142550" custScaleY="92358" custLinFactNeighborX="-5660" custLinFactNeighborY="-282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4D33244-3D75-46C5-AE59-4CA166519CE2}" type="pres">
      <dgm:prSet presAssocID="{E596A0F0-19EB-425E-B5D1-B9969A1FCD65}" presName="negativeSpace" presStyleCnt="0"/>
      <dgm:spPr/>
    </dgm:pt>
    <dgm:pt modelId="{8EC92FF8-356E-46CA-9A25-281A4F03C2E4}" type="pres">
      <dgm:prSet presAssocID="{E596A0F0-19EB-425E-B5D1-B9969A1FCD65}" presName="childText" presStyleLbl="conFgAcc1" presStyleIdx="2" presStyleCnt="3" custScaleY="77258" custLinFactY="3137" custLinFactNeighborX="-520" custLinFactNeighborY="10000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3781B26F-F94D-4765-BCC4-8674C9906C63}" srcId="{E596A0F0-19EB-425E-B5D1-B9969A1FCD65}" destId="{EC136DAD-44B8-4256-AB8A-48F9F53BC12B}" srcOrd="0" destOrd="0" parTransId="{C3CAA0C0-DA4A-403E-8BDF-B0655F3B54ED}" sibTransId="{8A73639E-AA5E-40F0-9E75-233C00329F73}"/>
    <dgm:cxn modelId="{B11EF84C-E10B-4490-9B6B-1CDB19E3992D}" type="presOf" srcId="{E596A0F0-19EB-425E-B5D1-B9969A1FCD65}" destId="{C65B7C8E-1345-416E-8BD0-83ABBC89520E}" srcOrd="0" destOrd="0" presId="urn:microsoft.com/office/officeart/2005/8/layout/list1"/>
    <dgm:cxn modelId="{27EB0A83-2668-4B6A-ACBB-1B52C1C96826}" srcId="{65B8ACDD-DBC8-46AE-A198-55E144CFAAE2}" destId="{FFAFF489-1F9E-4225-8D18-EAD1630083EA}" srcOrd="0" destOrd="0" parTransId="{DFCC3AB6-EE56-4518-9132-BE8456EF0F2F}" sibTransId="{B8547472-488A-4C47-B20F-7286E8471248}"/>
    <dgm:cxn modelId="{254F2F54-BE2E-40CB-A736-8B49772CE19A}" srcId="{65B8ACDD-DBC8-46AE-A198-55E144CFAAE2}" destId="{AA02C5E4-1274-47EB-B6F2-40B8F66BA166}" srcOrd="1" destOrd="0" parTransId="{2C4727FC-7B67-4704-8884-261579F6C587}" sibTransId="{B668035E-B499-4680-96BF-0184D15109EF}"/>
    <dgm:cxn modelId="{AB2D56A8-9606-44DC-BAD1-E8E1AD107364}" type="presOf" srcId="{FFAFF489-1F9E-4225-8D18-EAD1630083EA}" destId="{A5763476-80D2-4C89-B4E9-5355212EAC24}" srcOrd="1" destOrd="0" presId="urn:microsoft.com/office/officeart/2005/8/layout/list1"/>
    <dgm:cxn modelId="{33839496-290B-4609-BE0F-2A37BE410EBC}" type="presOf" srcId="{AA02C5E4-1274-47EB-B6F2-40B8F66BA166}" destId="{00626CE1-B742-42DE-BF44-809743C000EC}" srcOrd="0" destOrd="0" presId="urn:microsoft.com/office/officeart/2005/8/layout/list1"/>
    <dgm:cxn modelId="{C518D26C-44B5-4388-8619-32E8F35524DB}" type="presOf" srcId="{FFAFF489-1F9E-4225-8D18-EAD1630083EA}" destId="{A1720148-9163-44F7-8A90-A2D540F21DE1}" srcOrd="0" destOrd="0" presId="urn:microsoft.com/office/officeart/2005/8/layout/list1"/>
    <dgm:cxn modelId="{C730088E-9F52-4DF0-9DEF-AE70C33714E6}" type="presOf" srcId="{65B8ACDD-DBC8-46AE-A198-55E144CFAAE2}" destId="{AA1767D0-9CB9-48E7-81F0-8095F49D7126}" srcOrd="0" destOrd="0" presId="urn:microsoft.com/office/officeart/2005/8/layout/list1"/>
    <dgm:cxn modelId="{7579F590-F68E-4947-820D-F054F28587E9}" type="presOf" srcId="{EC136DAD-44B8-4256-AB8A-48F9F53BC12B}" destId="{8EC92FF8-356E-46CA-9A25-281A4F03C2E4}" srcOrd="0" destOrd="0" presId="urn:microsoft.com/office/officeart/2005/8/layout/list1"/>
    <dgm:cxn modelId="{B5FA3776-0F29-43A4-9E1F-7E9D52C64EF4}" type="presOf" srcId="{E596A0F0-19EB-425E-B5D1-B9969A1FCD65}" destId="{8BBD4463-5DA3-4474-B490-74CB43D02A31}" srcOrd="1" destOrd="0" presId="urn:microsoft.com/office/officeart/2005/8/layout/list1"/>
    <dgm:cxn modelId="{502C6F79-510D-4677-B70D-E7D3D698EDDB}" type="presOf" srcId="{AA02C5E4-1274-47EB-B6F2-40B8F66BA166}" destId="{544397DA-8383-4B1B-A725-F2C82FA9CE57}" srcOrd="1" destOrd="0" presId="urn:microsoft.com/office/officeart/2005/8/layout/list1"/>
    <dgm:cxn modelId="{5C470471-A580-4FD8-84FA-32D320115248}" srcId="{65B8ACDD-DBC8-46AE-A198-55E144CFAAE2}" destId="{E596A0F0-19EB-425E-B5D1-B9969A1FCD65}" srcOrd="2" destOrd="0" parTransId="{33B99C55-4CC4-46CA-9439-3D9438E79461}" sibTransId="{00A6C368-D7C5-4EB5-8387-E0C97DCD9CD4}"/>
    <dgm:cxn modelId="{18006D62-AE2C-40E9-8A4F-3CC1DE33478E}" type="presParOf" srcId="{AA1767D0-9CB9-48E7-81F0-8095F49D7126}" destId="{4A00A604-C6EF-4E52-9CBA-6895B98319E4}" srcOrd="0" destOrd="0" presId="urn:microsoft.com/office/officeart/2005/8/layout/list1"/>
    <dgm:cxn modelId="{5EC4848C-C5B1-470E-9C85-A9C5C66C008E}" type="presParOf" srcId="{4A00A604-C6EF-4E52-9CBA-6895B98319E4}" destId="{A1720148-9163-44F7-8A90-A2D540F21DE1}" srcOrd="0" destOrd="0" presId="urn:microsoft.com/office/officeart/2005/8/layout/list1"/>
    <dgm:cxn modelId="{F8FA0080-5759-4001-AF1D-529D40255C7E}" type="presParOf" srcId="{4A00A604-C6EF-4E52-9CBA-6895B98319E4}" destId="{A5763476-80D2-4C89-B4E9-5355212EAC24}" srcOrd="1" destOrd="0" presId="urn:microsoft.com/office/officeart/2005/8/layout/list1"/>
    <dgm:cxn modelId="{E19A5D91-6AE7-4E5B-8D26-096E96153DC9}" type="presParOf" srcId="{AA1767D0-9CB9-48E7-81F0-8095F49D7126}" destId="{8EC4CEE0-A36C-4043-9045-B321A7569101}" srcOrd="1" destOrd="0" presId="urn:microsoft.com/office/officeart/2005/8/layout/list1"/>
    <dgm:cxn modelId="{821C9193-5339-4D80-A773-0508B7B6AADD}" type="presParOf" srcId="{AA1767D0-9CB9-48E7-81F0-8095F49D7126}" destId="{F9758C61-9E82-4A09-B8A0-C8DACD134D65}" srcOrd="2" destOrd="0" presId="urn:microsoft.com/office/officeart/2005/8/layout/list1"/>
    <dgm:cxn modelId="{D5EB6D08-AD52-4021-9993-50E262F48D7C}" type="presParOf" srcId="{AA1767D0-9CB9-48E7-81F0-8095F49D7126}" destId="{5E61078E-B71E-454F-82C1-D02AB1FA004C}" srcOrd="3" destOrd="0" presId="urn:microsoft.com/office/officeart/2005/8/layout/list1"/>
    <dgm:cxn modelId="{108A0B61-87F4-4CB6-A5D0-AB79ACC00242}" type="presParOf" srcId="{AA1767D0-9CB9-48E7-81F0-8095F49D7126}" destId="{3093D519-0FFA-41F0-B45E-ED636BFF88D6}" srcOrd="4" destOrd="0" presId="urn:microsoft.com/office/officeart/2005/8/layout/list1"/>
    <dgm:cxn modelId="{D00EAA44-B932-4B42-B1E1-23C8FAB9BAA5}" type="presParOf" srcId="{3093D519-0FFA-41F0-B45E-ED636BFF88D6}" destId="{00626CE1-B742-42DE-BF44-809743C000EC}" srcOrd="0" destOrd="0" presId="urn:microsoft.com/office/officeart/2005/8/layout/list1"/>
    <dgm:cxn modelId="{766C93A3-0D8D-4A4B-8F96-0A14E0913E2B}" type="presParOf" srcId="{3093D519-0FFA-41F0-B45E-ED636BFF88D6}" destId="{544397DA-8383-4B1B-A725-F2C82FA9CE57}" srcOrd="1" destOrd="0" presId="urn:microsoft.com/office/officeart/2005/8/layout/list1"/>
    <dgm:cxn modelId="{AEFD860A-2065-4929-8A82-816538689099}" type="presParOf" srcId="{AA1767D0-9CB9-48E7-81F0-8095F49D7126}" destId="{17644DCE-5D93-4444-8287-AB7456732F79}" srcOrd="5" destOrd="0" presId="urn:microsoft.com/office/officeart/2005/8/layout/list1"/>
    <dgm:cxn modelId="{2A9E473E-A7EC-433C-B55E-BA8C78650CDD}" type="presParOf" srcId="{AA1767D0-9CB9-48E7-81F0-8095F49D7126}" destId="{44320BA2-82F1-4E8E-943C-2462729C863D}" srcOrd="6" destOrd="0" presId="urn:microsoft.com/office/officeart/2005/8/layout/list1"/>
    <dgm:cxn modelId="{A4166751-BC55-44B9-BFA6-E8E835A2EFE5}" type="presParOf" srcId="{AA1767D0-9CB9-48E7-81F0-8095F49D7126}" destId="{A3698402-649D-4560-994A-7CA4103DD1FB}" srcOrd="7" destOrd="0" presId="urn:microsoft.com/office/officeart/2005/8/layout/list1"/>
    <dgm:cxn modelId="{DF05755A-EB9A-474C-80D8-68D7688D4526}" type="presParOf" srcId="{AA1767D0-9CB9-48E7-81F0-8095F49D7126}" destId="{1B2614E4-2408-4955-AEF6-2461457074DB}" srcOrd="8" destOrd="0" presId="urn:microsoft.com/office/officeart/2005/8/layout/list1"/>
    <dgm:cxn modelId="{3863F7C0-0C4D-4545-AB81-68A3C518DF70}" type="presParOf" srcId="{1B2614E4-2408-4955-AEF6-2461457074DB}" destId="{C65B7C8E-1345-416E-8BD0-83ABBC89520E}" srcOrd="0" destOrd="0" presId="urn:microsoft.com/office/officeart/2005/8/layout/list1"/>
    <dgm:cxn modelId="{E841697B-BD09-4B46-BD16-EF0D6FC84BB6}" type="presParOf" srcId="{1B2614E4-2408-4955-AEF6-2461457074DB}" destId="{8BBD4463-5DA3-4474-B490-74CB43D02A31}" srcOrd="1" destOrd="0" presId="urn:microsoft.com/office/officeart/2005/8/layout/list1"/>
    <dgm:cxn modelId="{31AEE67E-25BA-4093-A544-AF283F63C096}" type="presParOf" srcId="{AA1767D0-9CB9-48E7-81F0-8095F49D7126}" destId="{04D33244-3D75-46C5-AE59-4CA166519CE2}" srcOrd="9" destOrd="0" presId="urn:microsoft.com/office/officeart/2005/8/layout/list1"/>
    <dgm:cxn modelId="{866BB690-B973-4BFA-A351-8178DA6D1439}" type="presParOf" srcId="{AA1767D0-9CB9-48E7-81F0-8095F49D7126}" destId="{8EC92FF8-356E-46CA-9A25-281A4F03C2E4}" srcOrd="10" destOrd="0" presId="urn:microsoft.com/office/officeart/2005/8/layout/list1"/>
  </dgm:cxnLst>
  <dgm:bg>
    <a:solidFill>
      <a:schemeClr val="accent5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65B8ACDD-DBC8-46AE-A198-55E144CFAAE2}" type="doc">
      <dgm:prSet loTypeId="urn:microsoft.com/office/officeart/2005/8/layout/list1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FFAFF489-1F9E-4225-8D18-EAD1630083EA}">
      <dgm:prSet phldrT="[ข้อความ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US" sz="2400" b="1" dirty="0">
              <a:solidFill>
                <a:srgbClr val="00206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4 . </a:t>
          </a:r>
          <a:r>
            <a:rPr lang="th-TH" sz="2400" b="1" dirty="0">
              <a:solidFill>
                <a:srgbClr val="FF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หากผู้ทิ้งงานรายใดถูกเพิกถอนชื่อออกจากการเป็นผู้ทิ้งงานไปแล้ว และถูกสั่งให้เป็นผู้ทิ้งงานซ้ำอีก ภายในระยะเวลา </a:t>
          </a:r>
          <a:r>
            <a:rPr lang="en-US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3</a:t>
          </a:r>
          <a:r>
            <a:rPr lang="th-TH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ปี </a:t>
          </a:r>
          <a:r>
            <a:rPr lang="th-TH" sz="2400" b="1" dirty="0">
              <a:solidFill>
                <a:srgbClr val="002060"/>
              </a:solidFill>
              <a:effectLst/>
              <a:latin typeface="Angsana New" pitchFamily="18" charset="-34"/>
              <a:cs typeface="Angsana New" pitchFamily="18" charset="-34"/>
            </a:rPr>
            <a:t>นับถัดจากวันที่ได้รับการเพิกถอนชื่อออกจากการเป็นผู้ทิ้งงานแล้ว การเพิกถอนการเป็นผู้ทิ้งงานในครั้งหลัง ผู้ทิ้งงานจะไม่มีสิทธิได้เพิกถอนตามข้อ </a:t>
          </a:r>
          <a:r>
            <a:rPr lang="en-US" sz="2400" b="1" dirty="0">
              <a:solidFill>
                <a:srgbClr val="002060"/>
              </a:solidFill>
              <a:effectLst/>
              <a:latin typeface="Angsana New" pitchFamily="18" charset="-34"/>
              <a:cs typeface="Angsana New" pitchFamily="18" charset="-34"/>
            </a:rPr>
            <a:t>1 </a:t>
          </a:r>
          <a:r>
            <a:rPr lang="th-TH" sz="2400" b="1" dirty="0">
              <a:solidFill>
                <a:srgbClr val="002060"/>
              </a:solidFill>
              <a:effectLst/>
              <a:latin typeface="Angsana New" pitchFamily="18" charset="-34"/>
              <a:cs typeface="Angsana New" pitchFamily="18" charset="-34"/>
            </a:rPr>
            <a:t> </a:t>
          </a:r>
          <a:r>
            <a:rPr lang="th-TH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แต่จะมีสิทธิได้เพิกถอนตามข้อ </a:t>
          </a:r>
          <a:r>
            <a:rPr lang="en-US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2</a:t>
          </a:r>
          <a:r>
            <a:rPr lang="th-TH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ได้ เมื่อครบกำหนดระยะเวลา </a:t>
          </a:r>
          <a:r>
            <a:rPr lang="en-US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8</a:t>
          </a:r>
          <a:r>
            <a:rPr lang="th-TH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ปี</a:t>
          </a:r>
          <a:r>
            <a:rPr lang="th-TH" sz="2400" b="1" dirty="0">
              <a:solidFill>
                <a:srgbClr val="002060"/>
              </a:solidFill>
              <a:effectLst/>
              <a:latin typeface="Angsana New" pitchFamily="18" charset="-34"/>
              <a:cs typeface="Angsana New" pitchFamily="18" charset="-34"/>
            </a:rPr>
            <a:t> นับตั้งแต่วันที่ถูกสั่งและแจ้งเวียนให้เป็นผู้ทิ้งงานในครั้งหลัง</a:t>
          </a:r>
        </a:p>
      </dgm:t>
    </dgm:pt>
    <dgm:pt modelId="{DFCC3AB6-EE56-4518-9132-BE8456EF0F2F}" type="parTrans" cxnId="{27EB0A83-2668-4B6A-ACBB-1B52C1C96826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B8547472-488A-4C47-B20F-7286E8471248}" type="sibTrans" cxnId="{27EB0A83-2668-4B6A-ACBB-1B52C1C96826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EC136DAD-44B8-4256-AB8A-48F9F53BC12B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sz="2400" b="1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  <a:t>5</a:t>
          </a:r>
          <a:r>
            <a:rPr lang="th-TH" sz="2400" b="1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  <a:t>. ผู้ทิ้งงานที่ประสงค์จะขอใช้สิทธิเพิกถอนการเป็นผู้ทิ้งงาน ต้องยื่นคำขอเพิกถอนมายังปลัดกระทรวงการคลัง พร้อมทั้งเอกสารหลักฐานที่เกี่ยวข้อง</a:t>
          </a:r>
        </a:p>
      </dgm:t>
    </dgm:pt>
    <dgm:pt modelId="{C3CAA0C0-DA4A-403E-8BDF-B0655F3B54ED}" type="parTrans" cxnId="{3781B26F-F94D-4765-BCC4-8674C9906C63}">
      <dgm:prSet/>
      <dgm:spPr/>
      <dgm:t>
        <a:bodyPr/>
        <a:lstStyle/>
        <a:p>
          <a:endParaRPr lang="th-TH"/>
        </a:p>
      </dgm:t>
    </dgm:pt>
    <dgm:pt modelId="{8A73639E-AA5E-40F0-9E75-233C00329F73}" type="sibTrans" cxnId="{3781B26F-F94D-4765-BCC4-8674C9906C63}">
      <dgm:prSet/>
      <dgm:spPr/>
      <dgm:t>
        <a:bodyPr/>
        <a:lstStyle/>
        <a:p>
          <a:endParaRPr lang="th-TH"/>
        </a:p>
      </dgm:t>
    </dgm:pt>
    <dgm:pt modelId="{AA1767D0-9CB9-48E7-81F0-8095F49D7126}" type="pres">
      <dgm:prSet presAssocID="{65B8ACDD-DBC8-46AE-A198-55E144CFAAE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4A00A604-C6EF-4E52-9CBA-6895B98319E4}" type="pres">
      <dgm:prSet presAssocID="{FFAFF489-1F9E-4225-8D18-EAD1630083EA}" presName="parentLin" presStyleCnt="0"/>
      <dgm:spPr/>
    </dgm:pt>
    <dgm:pt modelId="{A1720148-9163-44F7-8A90-A2D540F21DE1}" type="pres">
      <dgm:prSet presAssocID="{FFAFF489-1F9E-4225-8D18-EAD1630083EA}" presName="parentLeftMargin" presStyleLbl="node1" presStyleIdx="0" presStyleCnt="2"/>
      <dgm:spPr/>
      <dgm:t>
        <a:bodyPr/>
        <a:lstStyle/>
        <a:p>
          <a:endParaRPr lang="th-TH"/>
        </a:p>
      </dgm:t>
    </dgm:pt>
    <dgm:pt modelId="{A5763476-80D2-4C89-B4E9-5355212EAC24}" type="pres">
      <dgm:prSet presAssocID="{FFAFF489-1F9E-4225-8D18-EAD1630083EA}" presName="parentText" presStyleLbl="node1" presStyleIdx="0" presStyleCnt="2" custScaleX="142857" custScaleY="123555" custLinFactNeighborX="-5660" custLinFactNeighborY="27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EC4CEE0-A36C-4043-9045-B321A7569101}" type="pres">
      <dgm:prSet presAssocID="{FFAFF489-1F9E-4225-8D18-EAD1630083EA}" presName="negativeSpace" presStyleCnt="0"/>
      <dgm:spPr/>
    </dgm:pt>
    <dgm:pt modelId="{F9758C61-9E82-4A09-B8A0-C8DACD134D65}" type="pres">
      <dgm:prSet presAssocID="{FFAFF489-1F9E-4225-8D18-EAD1630083EA}" presName="childText" presStyleLbl="conFgAcc1" presStyleIdx="0" presStyleCnt="2" custScaleY="63858">
        <dgm:presLayoutVars>
          <dgm:bulletEnabled val="1"/>
        </dgm:presLayoutVars>
      </dgm:prSet>
      <dgm:spPr/>
    </dgm:pt>
    <dgm:pt modelId="{5E61078E-B71E-454F-82C1-D02AB1FA004C}" type="pres">
      <dgm:prSet presAssocID="{B8547472-488A-4C47-B20F-7286E8471248}" presName="spaceBetweenRectangles" presStyleCnt="0"/>
      <dgm:spPr/>
    </dgm:pt>
    <dgm:pt modelId="{62DF4292-F404-48E7-8CEF-2647F75B3366}" type="pres">
      <dgm:prSet presAssocID="{EC136DAD-44B8-4256-AB8A-48F9F53BC12B}" presName="parentLin" presStyleCnt="0"/>
      <dgm:spPr/>
    </dgm:pt>
    <dgm:pt modelId="{222AC98B-B9F6-442E-9B21-263A672AF1DB}" type="pres">
      <dgm:prSet presAssocID="{EC136DAD-44B8-4256-AB8A-48F9F53BC12B}" presName="parentLeftMargin" presStyleLbl="node1" presStyleIdx="0" presStyleCnt="2"/>
      <dgm:spPr/>
      <dgm:t>
        <a:bodyPr/>
        <a:lstStyle/>
        <a:p>
          <a:endParaRPr lang="th-TH"/>
        </a:p>
      </dgm:t>
    </dgm:pt>
    <dgm:pt modelId="{604DB787-3CEB-4FFC-B55A-3B62AFCB1C31}" type="pres">
      <dgm:prSet presAssocID="{EC136DAD-44B8-4256-AB8A-48F9F53BC12B}" presName="parentText" presStyleLbl="node1" presStyleIdx="1" presStyleCnt="2" custScaleX="142857" custScaleY="10902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52DB21C-CF81-4842-AB87-061495E43B43}" type="pres">
      <dgm:prSet presAssocID="{EC136DAD-44B8-4256-AB8A-48F9F53BC12B}" presName="negativeSpace" presStyleCnt="0"/>
      <dgm:spPr/>
    </dgm:pt>
    <dgm:pt modelId="{C0CE36E8-0705-43E9-81A1-1412BB28D015}" type="pres">
      <dgm:prSet presAssocID="{EC136DAD-44B8-4256-AB8A-48F9F53BC1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7BA62ED-14E0-4EB6-A848-E535AA7B2BBF}" type="presOf" srcId="{EC136DAD-44B8-4256-AB8A-48F9F53BC12B}" destId="{222AC98B-B9F6-442E-9B21-263A672AF1DB}" srcOrd="0" destOrd="0" presId="urn:microsoft.com/office/officeart/2005/8/layout/list1"/>
    <dgm:cxn modelId="{7ED14FF5-1A8F-4319-BADB-96CD71F61AB1}" type="presOf" srcId="{EC136DAD-44B8-4256-AB8A-48F9F53BC12B}" destId="{604DB787-3CEB-4FFC-B55A-3B62AFCB1C31}" srcOrd="1" destOrd="0" presId="urn:microsoft.com/office/officeart/2005/8/layout/list1"/>
    <dgm:cxn modelId="{3781B26F-F94D-4765-BCC4-8674C9906C63}" srcId="{65B8ACDD-DBC8-46AE-A198-55E144CFAAE2}" destId="{EC136DAD-44B8-4256-AB8A-48F9F53BC12B}" srcOrd="1" destOrd="0" parTransId="{C3CAA0C0-DA4A-403E-8BDF-B0655F3B54ED}" sibTransId="{8A73639E-AA5E-40F0-9E75-233C00329F73}"/>
    <dgm:cxn modelId="{27EB0A83-2668-4B6A-ACBB-1B52C1C96826}" srcId="{65B8ACDD-DBC8-46AE-A198-55E144CFAAE2}" destId="{FFAFF489-1F9E-4225-8D18-EAD1630083EA}" srcOrd="0" destOrd="0" parTransId="{DFCC3AB6-EE56-4518-9132-BE8456EF0F2F}" sibTransId="{B8547472-488A-4C47-B20F-7286E8471248}"/>
    <dgm:cxn modelId="{7216915B-7A33-4597-AC46-377BFE97C2BB}" type="presOf" srcId="{65B8ACDD-DBC8-46AE-A198-55E144CFAAE2}" destId="{AA1767D0-9CB9-48E7-81F0-8095F49D7126}" srcOrd="0" destOrd="0" presId="urn:microsoft.com/office/officeart/2005/8/layout/list1"/>
    <dgm:cxn modelId="{EFF023BB-1BDB-40F5-B031-B828FB9F41E8}" type="presOf" srcId="{FFAFF489-1F9E-4225-8D18-EAD1630083EA}" destId="{A5763476-80D2-4C89-B4E9-5355212EAC24}" srcOrd="1" destOrd="0" presId="urn:microsoft.com/office/officeart/2005/8/layout/list1"/>
    <dgm:cxn modelId="{6D7BB4AE-FB1D-48F5-9052-00C24D29F696}" type="presOf" srcId="{FFAFF489-1F9E-4225-8D18-EAD1630083EA}" destId="{A1720148-9163-44F7-8A90-A2D540F21DE1}" srcOrd="0" destOrd="0" presId="urn:microsoft.com/office/officeart/2005/8/layout/list1"/>
    <dgm:cxn modelId="{D64AC617-7716-4F0F-9A53-9D23BE95A65D}" type="presParOf" srcId="{AA1767D0-9CB9-48E7-81F0-8095F49D7126}" destId="{4A00A604-C6EF-4E52-9CBA-6895B98319E4}" srcOrd="0" destOrd="0" presId="urn:microsoft.com/office/officeart/2005/8/layout/list1"/>
    <dgm:cxn modelId="{06395B0A-E484-4AD2-B8C7-7C63F5EE9C41}" type="presParOf" srcId="{4A00A604-C6EF-4E52-9CBA-6895B98319E4}" destId="{A1720148-9163-44F7-8A90-A2D540F21DE1}" srcOrd="0" destOrd="0" presId="urn:microsoft.com/office/officeart/2005/8/layout/list1"/>
    <dgm:cxn modelId="{37FCAA16-1F2D-410F-ABA7-79321B16AC00}" type="presParOf" srcId="{4A00A604-C6EF-4E52-9CBA-6895B98319E4}" destId="{A5763476-80D2-4C89-B4E9-5355212EAC24}" srcOrd="1" destOrd="0" presId="urn:microsoft.com/office/officeart/2005/8/layout/list1"/>
    <dgm:cxn modelId="{18B99CED-54A2-45BE-B623-A628908FE729}" type="presParOf" srcId="{AA1767D0-9CB9-48E7-81F0-8095F49D7126}" destId="{8EC4CEE0-A36C-4043-9045-B321A7569101}" srcOrd="1" destOrd="0" presId="urn:microsoft.com/office/officeart/2005/8/layout/list1"/>
    <dgm:cxn modelId="{A268B27A-1B82-4620-B490-ACA83A336557}" type="presParOf" srcId="{AA1767D0-9CB9-48E7-81F0-8095F49D7126}" destId="{F9758C61-9E82-4A09-B8A0-C8DACD134D65}" srcOrd="2" destOrd="0" presId="urn:microsoft.com/office/officeart/2005/8/layout/list1"/>
    <dgm:cxn modelId="{35F12013-59B0-4A93-96FC-B95D3EDFE0AA}" type="presParOf" srcId="{AA1767D0-9CB9-48E7-81F0-8095F49D7126}" destId="{5E61078E-B71E-454F-82C1-D02AB1FA004C}" srcOrd="3" destOrd="0" presId="urn:microsoft.com/office/officeart/2005/8/layout/list1"/>
    <dgm:cxn modelId="{884E4EEA-A02F-4DDE-8F9B-C79D2574879B}" type="presParOf" srcId="{AA1767D0-9CB9-48E7-81F0-8095F49D7126}" destId="{62DF4292-F404-48E7-8CEF-2647F75B3366}" srcOrd="4" destOrd="0" presId="urn:microsoft.com/office/officeart/2005/8/layout/list1"/>
    <dgm:cxn modelId="{01C81B2A-2A8D-45FB-B743-B271C2FFD1E5}" type="presParOf" srcId="{62DF4292-F404-48E7-8CEF-2647F75B3366}" destId="{222AC98B-B9F6-442E-9B21-263A672AF1DB}" srcOrd="0" destOrd="0" presId="urn:microsoft.com/office/officeart/2005/8/layout/list1"/>
    <dgm:cxn modelId="{D839C4CB-1AB0-4284-BEC5-E3964ADEBEC8}" type="presParOf" srcId="{62DF4292-F404-48E7-8CEF-2647F75B3366}" destId="{604DB787-3CEB-4FFC-B55A-3B62AFCB1C31}" srcOrd="1" destOrd="0" presId="urn:microsoft.com/office/officeart/2005/8/layout/list1"/>
    <dgm:cxn modelId="{21A7A804-2AB5-4E92-BF70-F3CBE79D37BB}" type="presParOf" srcId="{AA1767D0-9CB9-48E7-81F0-8095F49D7126}" destId="{052DB21C-CF81-4842-AB87-061495E43B43}" srcOrd="5" destOrd="0" presId="urn:microsoft.com/office/officeart/2005/8/layout/list1"/>
    <dgm:cxn modelId="{E2842B3C-0CF9-41E4-8340-A04FBE5C769F}" type="presParOf" srcId="{AA1767D0-9CB9-48E7-81F0-8095F49D7126}" destId="{C0CE36E8-0705-43E9-81A1-1412BB28D01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6F500E1-30DD-444A-951C-469C4921C4E2}" type="doc">
      <dgm:prSet loTypeId="urn:microsoft.com/office/officeart/2008/layout/BendingPictureBlocks" loCatId="pictur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85102CAA-97E6-4238-AF52-1ACA1A8E772E}">
      <dgm:prSet phldrT="[Text]" custT="1"/>
      <dgm:spPr/>
      <dgm:t>
        <a:bodyPr/>
        <a:lstStyle/>
        <a:p>
          <a:r>
            <a:rPr lang="th-TH" sz="3200" b="1" dirty="0" smtClean="0">
              <a:solidFill>
                <a:srgbClr val="0C03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 ซื้อ</a:t>
          </a:r>
          <a:endParaRPr lang="th-TH" sz="3200" b="1" dirty="0">
            <a:solidFill>
              <a:srgbClr val="0C03BD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402849D2-EF21-44DE-98FA-71BC775D4FB9}" type="parTrans" cxnId="{F148D0CD-C754-4C56-B729-2542626C9D0D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B2C42E7E-DBB3-487E-80A2-C018B2B27267}" type="sibTrans" cxnId="{F148D0CD-C754-4C56-B729-2542626C9D0D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8A10326D-7592-4BB9-B8D9-167C60B51DAB}">
      <dgm:prSet phldrT="[Text]" custT="1"/>
      <dgm:spPr/>
      <dgm:t>
        <a:bodyPr/>
        <a:lstStyle/>
        <a:p>
          <a:r>
            <a:rPr lang="th-TH" sz="3200" b="1" dirty="0" smtClean="0">
              <a:solidFill>
                <a:srgbClr val="0C03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 จ้าง</a:t>
          </a:r>
          <a:endParaRPr lang="th-TH" sz="3200" b="1" dirty="0">
            <a:solidFill>
              <a:srgbClr val="0C03BD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71EC6ACD-1318-4120-A866-0BF395470071}" type="parTrans" cxnId="{04E1692B-66C7-4650-A43F-F12BC4DFE535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4FE21551-2E04-41AE-80EB-09E4138C85A7}" type="sibTrans" cxnId="{04E1692B-66C7-4650-A43F-F12BC4DFE535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3AE2C389-043F-4494-B1DD-A4D7ADCA69D8}">
      <dgm:prSet phldrT="[Text]" custT="1"/>
      <dgm:spPr/>
      <dgm:t>
        <a:bodyPr/>
        <a:lstStyle/>
        <a:p>
          <a:r>
            <a:rPr lang="th-TH" sz="3200" b="1" dirty="0" smtClean="0">
              <a:solidFill>
                <a:srgbClr val="0C03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 เช่า</a:t>
          </a:r>
          <a:endParaRPr lang="th-TH" sz="3200" b="1" dirty="0">
            <a:solidFill>
              <a:srgbClr val="0C03BD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DED6BE69-20BE-4E8D-9BF8-DD4CB7D7FCF7}" type="parTrans" cxnId="{ECFB1EEF-E496-47E8-8F94-42E5E78C1AA7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F81BC7DB-674C-40AF-A291-A63EFEBF8124}" type="sibTrans" cxnId="{ECFB1EEF-E496-47E8-8F94-42E5E78C1AA7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5DD0E6FB-C075-441D-8182-E544B159B73A}">
      <dgm:prSet phldrT="[Text]" custT="1"/>
      <dgm:spPr/>
      <dgm:t>
        <a:bodyPr/>
        <a:lstStyle/>
        <a:p>
          <a:r>
            <a:rPr lang="th-TH" sz="2800" b="1" dirty="0" smtClean="0">
              <a:solidFill>
                <a:srgbClr val="0C03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แลกเปลี่ยน</a:t>
          </a:r>
          <a:endParaRPr lang="th-TH" sz="2800" b="1" dirty="0">
            <a:solidFill>
              <a:srgbClr val="0C03BD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C161F7C2-A977-4D32-A850-C61155242D3F}" type="parTrans" cxnId="{B312F3E4-7A6C-4282-B550-F4EA62D1110D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F240AF98-C047-44CE-B035-48E1B1665885}" type="sibTrans" cxnId="{B312F3E4-7A6C-4282-B550-F4EA62D1110D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F00D9707-A409-41DA-AA52-6926A61C62AC}" type="pres">
      <dgm:prSet presAssocID="{76F500E1-30DD-444A-951C-469C4921C4E2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th-TH"/>
        </a:p>
      </dgm:t>
    </dgm:pt>
    <dgm:pt modelId="{E8046EA9-AF6C-4E09-B497-96DEB91B70F5}" type="pres">
      <dgm:prSet presAssocID="{85102CAA-97E6-4238-AF52-1ACA1A8E772E}" presName="composite" presStyleCnt="0"/>
      <dgm:spPr/>
      <dgm:t>
        <a:bodyPr/>
        <a:lstStyle/>
        <a:p>
          <a:endParaRPr lang="th-TH"/>
        </a:p>
      </dgm:t>
    </dgm:pt>
    <dgm:pt modelId="{66AB8F02-C57A-44AF-B95C-879461829CF5}" type="pres">
      <dgm:prSet presAssocID="{85102CAA-97E6-4238-AF52-1ACA1A8E772E}" presName="rect1" presStyleLbl="bgImgPlace1" presStyleIdx="0" presStyleCnt="4" custScaleX="52868" custScaleY="65554" custLinFactNeighborX="-12303" custLinFactNeighborY="24444"/>
      <dgm:spPr>
        <a:blipFill>
          <a:blip xmlns:r="http://schemas.openxmlformats.org/officeDocument/2006/relationships" r:embed="rId1">
            <a:extLst/>
          </a:blip>
          <a:srcRect/>
          <a:stretch>
            <a:fillRect l="-7000" r="-7000"/>
          </a:stretch>
        </a:blipFill>
      </dgm:spPr>
      <dgm:t>
        <a:bodyPr/>
        <a:lstStyle/>
        <a:p>
          <a:endParaRPr lang="th-TH"/>
        </a:p>
      </dgm:t>
    </dgm:pt>
    <dgm:pt modelId="{58A2056E-3AC6-43F1-B7B7-8D277BF60F60}" type="pres">
      <dgm:prSet presAssocID="{85102CAA-97E6-4238-AF52-1ACA1A8E772E}" presName="rect2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0E76CD7-66A3-4977-8979-CD4EEC77A394}" type="pres">
      <dgm:prSet presAssocID="{B2C42E7E-DBB3-487E-80A2-C018B2B27267}" presName="sibTrans" presStyleCnt="0"/>
      <dgm:spPr/>
      <dgm:t>
        <a:bodyPr/>
        <a:lstStyle/>
        <a:p>
          <a:endParaRPr lang="th-TH"/>
        </a:p>
      </dgm:t>
    </dgm:pt>
    <dgm:pt modelId="{D370984C-1FF8-49C3-949B-7F2C75E51CC7}" type="pres">
      <dgm:prSet presAssocID="{8A10326D-7592-4BB9-B8D9-167C60B51DAB}" presName="composite" presStyleCnt="0"/>
      <dgm:spPr/>
      <dgm:t>
        <a:bodyPr/>
        <a:lstStyle/>
        <a:p>
          <a:endParaRPr lang="th-TH"/>
        </a:p>
      </dgm:t>
    </dgm:pt>
    <dgm:pt modelId="{7EC35C7E-C1AA-4CE5-8F4A-59EC9C442A36}" type="pres">
      <dgm:prSet presAssocID="{8A10326D-7592-4BB9-B8D9-167C60B51DAB}" presName="rect1" presStyleLbl="bgImgPlace1" presStyleIdx="1" presStyleCnt="4" custScaleX="50546" custScaleY="63487" custLinFactNeighborX="-12042" custLinFactNeighborY="23365"/>
      <dgm:spPr>
        <a:blipFill>
          <a:blip xmlns:r="http://schemas.openxmlformats.org/officeDocument/2006/relationships" r:embed="rId2">
            <a:extLst/>
          </a:blip>
          <a:srcRect/>
          <a:stretch>
            <a:fillRect l="-10000" r="-10000"/>
          </a:stretch>
        </a:blipFill>
      </dgm:spPr>
      <dgm:t>
        <a:bodyPr/>
        <a:lstStyle/>
        <a:p>
          <a:endParaRPr lang="th-TH"/>
        </a:p>
      </dgm:t>
    </dgm:pt>
    <dgm:pt modelId="{5E1024A4-C4E4-454D-9339-A5D648278377}" type="pres">
      <dgm:prSet presAssocID="{8A10326D-7592-4BB9-B8D9-167C60B51DAB}" presName="rect2" presStyleLbl="node1" presStyleIdx="1" presStyleCnt="4" custLinFactNeighborX="3652" custLinFactNeighborY="-467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8C529CF-822D-4DC1-A8A8-43F9F3E1E254}" type="pres">
      <dgm:prSet presAssocID="{4FE21551-2E04-41AE-80EB-09E4138C85A7}" presName="sibTrans" presStyleCnt="0"/>
      <dgm:spPr/>
      <dgm:t>
        <a:bodyPr/>
        <a:lstStyle/>
        <a:p>
          <a:endParaRPr lang="th-TH"/>
        </a:p>
      </dgm:t>
    </dgm:pt>
    <dgm:pt modelId="{0EECE4C3-D2ED-4634-ACCC-590C1204A633}" type="pres">
      <dgm:prSet presAssocID="{3AE2C389-043F-4494-B1DD-A4D7ADCA69D8}" presName="composite" presStyleCnt="0"/>
      <dgm:spPr/>
      <dgm:t>
        <a:bodyPr/>
        <a:lstStyle/>
        <a:p>
          <a:endParaRPr lang="th-TH"/>
        </a:p>
      </dgm:t>
    </dgm:pt>
    <dgm:pt modelId="{12B724D8-B91C-434C-89E9-5FAF3CA74B82}" type="pres">
      <dgm:prSet presAssocID="{3AE2C389-043F-4494-B1DD-A4D7ADCA69D8}" presName="rect1" presStyleLbl="bgImgPlace1" presStyleIdx="2" presStyleCnt="4" custScaleX="53637" custScaleY="66074" custLinFactNeighborX="-9949" custLinFactNeighborY="24818"/>
      <dgm:spPr>
        <a:blipFill>
          <a:blip xmlns:r="http://schemas.openxmlformats.org/officeDocument/2006/relationships" r:embed="rId3">
            <a:extLst/>
          </a:blip>
          <a:srcRect/>
          <a:stretch>
            <a:fillRect l="-32000" r="-32000"/>
          </a:stretch>
        </a:blipFill>
      </dgm:spPr>
      <dgm:t>
        <a:bodyPr/>
        <a:lstStyle/>
        <a:p>
          <a:endParaRPr lang="th-TH"/>
        </a:p>
      </dgm:t>
    </dgm:pt>
    <dgm:pt modelId="{C3C0058D-C79C-4435-92CB-2B0D3F025416}" type="pres">
      <dgm:prSet presAssocID="{3AE2C389-043F-4494-B1DD-A4D7ADCA69D8}" presName="rect2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BA088C3-1536-4077-9713-79F8B9C12FD0}" type="pres">
      <dgm:prSet presAssocID="{F81BC7DB-674C-40AF-A291-A63EFEBF8124}" presName="sibTrans" presStyleCnt="0"/>
      <dgm:spPr/>
      <dgm:t>
        <a:bodyPr/>
        <a:lstStyle/>
        <a:p>
          <a:endParaRPr lang="th-TH"/>
        </a:p>
      </dgm:t>
    </dgm:pt>
    <dgm:pt modelId="{13B835D2-6BD1-496A-87EC-EFA3DC205455}" type="pres">
      <dgm:prSet presAssocID="{5DD0E6FB-C075-441D-8182-E544B159B73A}" presName="composite" presStyleCnt="0"/>
      <dgm:spPr/>
      <dgm:t>
        <a:bodyPr/>
        <a:lstStyle/>
        <a:p>
          <a:endParaRPr lang="th-TH"/>
        </a:p>
      </dgm:t>
    </dgm:pt>
    <dgm:pt modelId="{88B04F61-DF5E-4CDA-8F9F-77F27E3AEFF3}" type="pres">
      <dgm:prSet presAssocID="{5DD0E6FB-C075-441D-8182-E544B159B73A}" presName="rect1" presStyleLbl="bgImgPlace1" presStyleIdx="3" presStyleCnt="4" custScaleX="53061" custScaleY="60072" custLinFactNeighborX="-6967" custLinFactNeighborY="23357"/>
      <dgm:spPr>
        <a:blipFill>
          <a:blip xmlns:r="http://schemas.openxmlformats.org/officeDocument/2006/relationships" r:embed="rId4">
            <a:extLst/>
          </a:blip>
          <a:srcRect/>
          <a:stretch>
            <a:fillRect l="-20000" r="-20000"/>
          </a:stretch>
        </a:blipFill>
      </dgm:spPr>
      <dgm:t>
        <a:bodyPr/>
        <a:lstStyle/>
        <a:p>
          <a:endParaRPr lang="th-TH"/>
        </a:p>
      </dgm:t>
    </dgm:pt>
    <dgm:pt modelId="{BEA2DAB0-5143-4239-97F3-737040D9EF0F}" type="pres">
      <dgm:prSet presAssocID="{5DD0E6FB-C075-441D-8182-E544B159B73A}" presName="rect2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F07AA3EF-6D36-4B37-968E-59489224B943}" type="presOf" srcId="{8A10326D-7592-4BB9-B8D9-167C60B51DAB}" destId="{5E1024A4-C4E4-454D-9339-A5D648278377}" srcOrd="0" destOrd="0" presId="urn:microsoft.com/office/officeart/2008/layout/BendingPictureBlocks"/>
    <dgm:cxn modelId="{ED768DC3-D9D9-479C-AD28-7449B6424A09}" type="presOf" srcId="{3AE2C389-043F-4494-B1DD-A4D7ADCA69D8}" destId="{C3C0058D-C79C-4435-92CB-2B0D3F025416}" srcOrd="0" destOrd="0" presId="urn:microsoft.com/office/officeart/2008/layout/BendingPictureBlocks"/>
    <dgm:cxn modelId="{B312F3E4-7A6C-4282-B550-F4EA62D1110D}" srcId="{76F500E1-30DD-444A-951C-469C4921C4E2}" destId="{5DD0E6FB-C075-441D-8182-E544B159B73A}" srcOrd="3" destOrd="0" parTransId="{C161F7C2-A977-4D32-A850-C61155242D3F}" sibTransId="{F240AF98-C047-44CE-B035-48E1B1665885}"/>
    <dgm:cxn modelId="{CE205978-0A31-4A51-9654-3EDCB17F75A2}" type="presOf" srcId="{5DD0E6FB-C075-441D-8182-E544B159B73A}" destId="{BEA2DAB0-5143-4239-97F3-737040D9EF0F}" srcOrd="0" destOrd="0" presId="urn:microsoft.com/office/officeart/2008/layout/BendingPictureBlocks"/>
    <dgm:cxn modelId="{92A30FAA-2EF8-4CF0-80CF-37C44225AC02}" type="presOf" srcId="{85102CAA-97E6-4238-AF52-1ACA1A8E772E}" destId="{58A2056E-3AC6-43F1-B7B7-8D277BF60F60}" srcOrd="0" destOrd="0" presId="urn:microsoft.com/office/officeart/2008/layout/BendingPictureBlocks"/>
    <dgm:cxn modelId="{F148D0CD-C754-4C56-B729-2542626C9D0D}" srcId="{76F500E1-30DD-444A-951C-469C4921C4E2}" destId="{85102CAA-97E6-4238-AF52-1ACA1A8E772E}" srcOrd="0" destOrd="0" parTransId="{402849D2-EF21-44DE-98FA-71BC775D4FB9}" sibTransId="{B2C42E7E-DBB3-487E-80A2-C018B2B27267}"/>
    <dgm:cxn modelId="{04E1692B-66C7-4650-A43F-F12BC4DFE535}" srcId="{76F500E1-30DD-444A-951C-469C4921C4E2}" destId="{8A10326D-7592-4BB9-B8D9-167C60B51DAB}" srcOrd="1" destOrd="0" parTransId="{71EC6ACD-1318-4120-A866-0BF395470071}" sibTransId="{4FE21551-2E04-41AE-80EB-09E4138C85A7}"/>
    <dgm:cxn modelId="{5647C58E-184A-4E24-8593-C9CEE171494F}" type="presOf" srcId="{76F500E1-30DD-444A-951C-469C4921C4E2}" destId="{F00D9707-A409-41DA-AA52-6926A61C62AC}" srcOrd="0" destOrd="0" presId="urn:microsoft.com/office/officeart/2008/layout/BendingPictureBlocks"/>
    <dgm:cxn modelId="{ECFB1EEF-E496-47E8-8F94-42E5E78C1AA7}" srcId="{76F500E1-30DD-444A-951C-469C4921C4E2}" destId="{3AE2C389-043F-4494-B1DD-A4D7ADCA69D8}" srcOrd="2" destOrd="0" parTransId="{DED6BE69-20BE-4E8D-9BF8-DD4CB7D7FCF7}" sibTransId="{F81BC7DB-674C-40AF-A291-A63EFEBF8124}"/>
    <dgm:cxn modelId="{DB40C14E-D355-461A-9B15-530D9B6C27B9}" type="presParOf" srcId="{F00D9707-A409-41DA-AA52-6926A61C62AC}" destId="{E8046EA9-AF6C-4E09-B497-96DEB91B70F5}" srcOrd="0" destOrd="0" presId="urn:microsoft.com/office/officeart/2008/layout/BendingPictureBlocks"/>
    <dgm:cxn modelId="{BE5119EA-0EE2-46C5-847D-99801EDBBDC7}" type="presParOf" srcId="{E8046EA9-AF6C-4E09-B497-96DEB91B70F5}" destId="{66AB8F02-C57A-44AF-B95C-879461829CF5}" srcOrd="0" destOrd="0" presId="urn:microsoft.com/office/officeart/2008/layout/BendingPictureBlocks"/>
    <dgm:cxn modelId="{BCF60F55-7674-4DD6-BD9B-429FAE620BAD}" type="presParOf" srcId="{E8046EA9-AF6C-4E09-B497-96DEB91B70F5}" destId="{58A2056E-3AC6-43F1-B7B7-8D277BF60F60}" srcOrd="1" destOrd="0" presId="urn:microsoft.com/office/officeart/2008/layout/BendingPictureBlocks"/>
    <dgm:cxn modelId="{8F4E5800-5922-432B-B3E6-AFD816236C5D}" type="presParOf" srcId="{F00D9707-A409-41DA-AA52-6926A61C62AC}" destId="{70E76CD7-66A3-4977-8979-CD4EEC77A394}" srcOrd="1" destOrd="0" presId="urn:microsoft.com/office/officeart/2008/layout/BendingPictureBlocks"/>
    <dgm:cxn modelId="{3D93D14E-045D-4B52-9BC1-2CEAE97F7B1B}" type="presParOf" srcId="{F00D9707-A409-41DA-AA52-6926A61C62AC}" destId="{D370984C-1FF8-49C3-949B-7F2C75E51CC7}" srcOrd="2" destOrd="0" presId="urn:microsoft.com/office/officeart/2008/layout/BendingPictureBlocks"/>
    <dgm:cxn modelId="{33270A93-7BD4-40AF-9C92-EFDDA47B7230}" type="presParOf" srcId="{D370984C-1FF8-49C3-949B-7F2C75E51CC7}" destId="{7EC35C7E-C1AA-4CE5-8F4A-59EC9C442A36}" srcOrd="0" destOrd="0" presId="urn:microsoft.com/office/officeart/2008/layout/BendingPictureBlocks"/>
    <dgm:cxn modelId="{1101E38A-BD5C-4C50-89DE-D1D996B6A518}" type="presParOf" srcId="{D370984C-1FF8-49C3-949B-7F2C75E51CC7}" destId="{5E1024A4-C4E4-454D-9339-A5D648278377}" srcOrd="1" destOrd="0" presId="urn:microsoft.com/office/officeart/2008/layout/BendingPictureBlocks"/>
    <dgm:cxn modelId="{815F38D9-A96D-4245-B7D1-4259B6AA8D5A}" type="presParOf" srcId="{F00D9707-A409-41DA-AA52-6926A61C62AC}" destId="{08C529CF-822D-4DC1-A8A8-43F9F3E1E254}" srcOrd="3" destOrd="0" presId="urn:microsoft.com/office/officeart/2008/layout/BendingPictureBlocks"/>
    <dgm:cxn modelId="{C7726510-FEBF-4FA4-9206-FF155FEE89E9}" type="presParOf" srcId="{F00D9707-A409-41DA-AA52-6926A61C62AC}" destId="{0EECE4C3-D2ED-4634-ACCC-590C1204A633}" srcOrd="4" destOrd="0" presId="urn:microsoft.com/office/officeart/2008/layout/BendingPictureBlocks"/>
    <dgm:cxn modelId="{41C56C20-714C-4C6B-86B4-C86F63B4B2C1}" type="presParOf" srcId="{0EECE4C3-D2ED-4634-ACCC-590C1204A633}" destId="{12B724D8-B91C-434C-89E9-5FAF3CA74B82}" srcOrd="0" destOrd="0" presId="urn:microsoft.com/office/officeart/2008/layout/BendingPictureBlocks"/>
    <dgm:cxn modelId="{E7C36033-190B-4CA4-BB31-EDAB1D30C125}" type="presParOf" srcId="{0EECE4C3-D2ED-4634-ACCC-590C1204A633}" destId="{C3C0058D-C79C-4435-92CB-2B0D3F025416}" srcOrd="1" destOrd="0" presId="urn:microsoft.com/office/officeart/2008/layout/BendingPictureBlocks"/>
    <dgm:cxn modelId="{21B68D56-7D19-4F8D-A65A-05A0C4AE426B}" type="presParOf" srcId="{F00D9707-A409-41DA-AA52-6926A61C62AC}" destId="{5BA088C3-1536-4077-9713-79F8B9C12FD0}" srcOrd="5" destOrd="0" presId="urn:microsoft.com/office/officeart/2008/layout/BendingPictureBlocks"/>
    <dgm:cxn modelId="{2977C1F1-6BCC-42EB-A77B-A3C3E3441DDA}" type="presParOf" srcId="{F00D9707-A409-41DA-AA52-6926A61C62AC}" destId="{13B835D2-6BD1-496A-87EC-EFA3DC205455}" srcOrd="6" destOrd="0" presId="urn:microsoft.com/office/officeart/2008/layout/BendingPictureBlocks"/>
    <dgm:cxn modelId="{0ADA233E-6F32-46D3-9E90-461F3AF33B97}" type="presParOf" srcId="{13B835D2-6BD1-496A-87EC-EFA3DC205455}" destId="{88B04F61-DF5E-4CDA-8F9F-77F27E3AEFF3}" srcOrd="0" destOrd="0" presId="urn:microsoft.com/office/officeart/2008/layout/BendingPictureBlocks"/>
    <dgm:cxn modelId="{6351A82B-40B9-4E48-9B9E-C65BD83E64E4}" type="presParOf" srcId="{13B835D2-6BD1-496A-87EC-EFA3DC205455}" destId="{BEA2DAB0-5143-4239-97F3-737040D9EF0F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72C0B27-8CC3-439C-8104-143BA452E40D}" type="doc">
      <dgm:prSet loTypeId="urn:microsoft.com/office/officeart/2005/8/layout/radial5" loCatId="cycle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th-TH"/>
        </a:p>
      </dgm:t>
    </dgm:pt>
    <dgm:pt modelId="{5BA2EBF6-61AE-4D10-BF2A-58BE15CFC956}">
      <dgm:prSet phldrT="[Text]"/>
      <dgm:spPr/>
      <dgm:t>
        <a:bodyPr/>
        <a:lstStyle/>
        <a:p>
          <a:r>
            <a:rPr lang="th-TH" dirty="0" smtClean="0">
              <a:solidFill>
                <a:schemeClr val="bg1"/>
              </a:solidFill>
            </a:rPr>
            <a:t>พัสดุ</a:t>
          </a:r>
          <a:endParaRPr lang="th-TH" dirty="0">
            <a:solidFill>
              <a:schemeClr val="bg1"/>
            </a:solidFill>
          </a:endParaRPr>
        </a:p>
      </dgm:t>
    </dgm:pt>
    <dgm:pt modelId="{03A1580E-2973-43BC-AF9A-0282A000023F}" type="parTrans" cxnId="{F4D369B9-47A5-4421-B835-95113E23EFB7}">
      <dgm:prSet/>
      <dgm:spPr/>
      <dgm:t>
        <a:bodyPr/>
        <a:lstStyle/>
        <a:p>
          <a:endParaRPr lang="th-TH"/>
        </a:p>
      </dgm:t>
    </dgm:pt>
    <dgm:pt modelId="{4BBE70A7-028E-4D67-B0F6-87369399BC4C}" type="sibTrans" cxnId="{F4D369B9-47A5-4421-B835-95113E23EFB7}">
      <dgm:prSet/>
      <dgm:spPr/>
      <dgm:t>
        <a:bodyPr/>
        <a:lstStyle/>
        <a:p>
          <a:endParaRPr lang="th-TH"/>
        </a:p>
      </dgm:t>
    </dgm:pt>
    <dgm:pt modelId="{407745F6-8D0C-4638-8A2C-653D7F8923BE}">
      <dgm:prSet phldrT="[Text]" custT="1"/>
      <dgm:spPr/>
      <dgm:t>
        <a:bodyPr/>
        <a:lstStyle/>
        <a:p>
          <a:r>
            <a:rPr lang="th-TH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สินค้า</a:t>
          </a:r>
          <a:endParaRPr lang="th-TH" sz="36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469CD9-9B2D-4A6B-9209-5D489DC7A3C3}" type="parTrans" cxnId="{EABE0C38-8211-46FB-8521-FB61B1FB2221}">
      <dgm:prSet/>
      <dgm:spPr/>
      <dgm:t>
        <a:bodyPr/>
        <a:lstStyle/>
        <a:p>
          <a:endParaRPr lang="th-TH"/>
        </a:p>
      </dgm:t>
    </dgm:pt>
    <dgm:pt modelId="{CA0EE1DB-1C14-4F37-BD07-925C0F93D347}" type="sibTrans" cxnId="{EABE0C38-8211-46FB-8521-FB61B1FB2221}">
      <dgm:prSet/>
      <dgm:spPr/>
      <dgm:t>
        <a:bodyPr/>
        <a:lstStyle/>
        <a:p>
          <a:endParaRPr lang="th-TH"/>
        </a:p>
      </dgm:t>
    </dgm:pt>
    <dgm:pt modelId="{BB41BFC7-00C5-4849-815A-D94CA3E802D4}">
      <dgm:prSet phldrT="[Text]" custT="1"/>
      <dgm:spPr/>
      <dgm:t>
        <a:bodyPr/>
        <a:lstStyle/>
        <a:p>
          <a:r>
            <a:rPr lang="th-TH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งานจ้างก่อสร้าง</a:t>
          </a:r>
          <a:endParaRPr lang="th-TH" sz="36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98B88FF-0605-4FAA-8C90-6078AECC9EB9}" type="parTrans" cxnId="{0CDA6F7D-30AA-4B91-AC62-3F02070F5284}">
      <dgm:prSet/>
      <dgm:spPr/>
      <dgm:t>
        <a:bodyPr/>
        <a:lstStyle/>
        <a:p>
          <a:endParaRPr lang="th-TH"/>
        </a:p>
      </dgm:t>
    </dgm:pt>
    <dgm:pt modelId="{1B94D35A-5C19-46F0-A493-914850B76A3C}" type="sibTrans" cxnId="{0CDA6F7D-30AA-4B91-AC62-3F02070F5284}">
      <dgm:prSet/>
      <dgm:spPr/>
      <dgm:t>
        <a:bodyPr/>
        <a:lstStyle/>
        <a:p>
          <a:endParaRPr lang="th-TH"/>
        </a:p>
      </dgm:t>
    </dgm:pt>
    <dgm:pt modelId="{F0EF159F-1DE2-406C-A0DE-A6D4A73DB7D6}">
      <dgm:prSet phldrT="[Text]" custT="1"/>
      <dgm:spPr/>
      <dgm:t>
        <a:bodyPr/>
        <a:lstStyle/>
        <a:p>
          <a:r>
            <a:rPr lang="th-TH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งานจ้างออกแบบและควบคุมงาน</a:t>
          </a:r>
          <a:endParaRPr lang="th-TH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C8E29A-77A0-4FD7-BB85-98D3B024E38C}" type="parTrans" cxnId="{DC89D240-30A5-4495-96FE-15BAC1EBC08B}">
      <dgm:prSet/>
      <dgm:spPr/>
      <dgm:t>
        <a:bodyPr/>
        <a:lstStyle/>
        <a:p>
          <a:endParaRPr lang="th-TH"/>
        </a:p>
      </dgm:t>
    </dgm:pt>
    <dgm:pt modelId="{650E81B1-4749-48F1-A76E-7E0EF51CDEB6}" type="sibTrans" cxnId="{DC89D240-30A5-4495-96FE-15BAC1EBC08B}">
      <dgm:prSet/>
      <dgm:spPr/>
      <dgm:t>
        <a:bodyPr/>
        <a:lstStyle/>
        <a:p>
          <a:endParaRPr lang="th-TH"/>
        </a:p>
      </dgm:t>
    </dgm:pt>
    <dgm:pt modelId="{45913AD1-1EC8-4307-AE99-C41FB63BC12C}">
      <dgm:prSet phldrT="[Text]" custT="1"/>
      <dgm:spPr/>
      <dgm:t>
        <a:bodyPr/>
        <a:lstStyle/>
        <a:p>
          <a:r>
            <a:rPr lang="th-TH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งานจ้าง</a:t>
          </a:r>
          <a:br>
            <a:rPr lang="th-TH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th-TH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ที่ปรึกษา</a:t>
          </a:r>
          <a:endParaRPr lang="th-TH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ABAB4A-0CCF-4180-A6F9-EBC8F0CAFB05}" type="parTrans" cxnId="{C69901DF-0041-447C-AFF5-8D6409A009D8}">
      <dgm:prSet/>
      <dgm:spPr/>
      <dgm:t>
        <a:bodyPr/>
        <a:lstStyle/>
        <a:p>
          <a:endParaRPr lang="th-TH"/>
        </a:p>
      </dgm:t>
    </dgm:pt>
    <dgm:pt modelId="{2C200F08-CB39-414F-9489-71843304FD91}" type="sibTrans" cxnId="{C69901DF-0041-447C-AFF5-8D6409A009D8}">
      <dgm:prSet/>
      <dgm:spPr/>
      <dgm:t>
        <a:bodyPr/>
        <a:lstStyle/>
        <a:p>
          <a:endParaRPr lang="th-TH"/>
        </a:p>
      </dgm:t>
    </dgm:pt>
    <dgm:pt modelId="{945090B7-1420-4966-93FE-98490478D7BF}">
      <dgm:prSet phldrT="[Text]" custT="1"/>
      <dgm:spPr/>
      <dgm:t>
        <a:bodyPr/>
        <a:lstStyle/>
        <a:p>
          <a:r>
            <a:rPr lang="th-TH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งานบริการ</a:t>
          </a:r>
          <a:endParaRPr lang="th-TH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5E6332-3FA0-4194-9CFC-E7D322A169EE}" type="parTrans" cxnId="{100716C6-0DDD-423C-921A-5B129D94E320}">
      <dgm:prSet/>
      <dgm:spPr/>
      <dgm:t>
        <a:bodyPr/>
        <a:lstStyle/>
        <a:p>
          <a:endParaRPr lang="th-TH"/>
        </a:p>
      </dgm:t>
    </dgm:pt>
    <dgm:pt modelId="{E76167EA-FEDA-4B1C-B64A-EB6E85CE6A9C}" type="sibTrans" cxnId="{100716C6-0DDD-423C-921A-5B129D94E320}">
      <dgm:prSet/>
      <dgm:spPr/>
      <dgm:t>
        <a:bodyPr/>
        <a:lstStyle/>
        <a:p>
          <a:endParaRPr lang="th-TH"/>
        </a:p>
      </dgm:t>
    </dgm:pt>
    <dgm:pt modelId="{B2E8DF7D-8949-40A9-B88C-45077F3901A4}" type="pres">
      <dgm:prSet presAssocID="{372C0B27-8CC3-439C-8104-143BA452E40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13485FE3-3E55-4986-8BBA-1FF78DC5CCAE}" type="pres">
      <dgm:prSet presAssocID="{5BA2EBF6-61AE-4D10-BF2A-58BE15CFC956}" presName="centerShape" presStyleLbl="node0" presStyleIdx="0" presStyleCnt="1"/>
      <dgm:spPr/>
      <dgm:t>
        <a:bodyPr/>
        <a:lstStyle/>
        <a:p>
          <a:endParaRPr lang="th-TH"/>
        </a:p>
      </dgm:t>
    </dgm:pt>
    <dgm:pt modelId="{A4565155-97A3-465D-B251-C719356FA0EA}" type="pres">
      <dgm:prSet presAssocID="{CD469CD9-9B2D-4A6B-9209-5D489DC7A3C3}" presName="parTrans" presStyleLbl="sibTrans2D1" presStyleIdx="0" presStyleCnt="5"/>
      <dgm:spPr/>
      <dgm:t>
        <a:bodyPr/>
        <a:lstStyle/>
        <a:p>
          <a:endParaRPr lang="th-TH"/>
        </a:p>
      </dgm:t>
    </dgm:pt>
    <dgm:pt modelId="{285C6832-3084-405F-B648-DF9D9E542641}" type="pres">
      <dgm:prSet presAssocID="{CD469CD9-9B2D-4A6B-9209-5D489DC7A3C3}" presName="connectorText" presStyleLbl="sibTrans2D1" presStyleIdx="0" presStyleCnt="5"/>
      <dgm:spPr/>
      <dgm:t>
        <a:bodyPr/>
        <a:lstStyle/>
        <a:p>
          <a:endParaRPr lang="th-TH"/>
        </a:p>
      </dgm:t>
    </dgm:pt>
    <dgm:pt modelId="{640C0B1F-211B-41C1-B697-B73712C087B7}" type="pres">
      <dgm:prSet presAssocID="{407745F6-8D0C-4638-8A2C-653D7F8923B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A48F113-1CD1-4A99-8DD3-25B487612D62}" type="pres">
      <dgm:prSet presAssocID="{098B88FF-0605-4FAA-8C90-6078AECC9EB9}" presName="parTrans" presStyleLbl="sibTrans2D1" presStyleIdx="1" presStyleCnt="5"/>
      <dgm:spPr/>
      <dgm:t>
        <a:bodyPr/>
        <a:lstStyle/>
        <a:p>
          <a:endParaRPr lang="th-TH"/>
        </a:p>
      </dgm:t>
    </dgm:pt>
    <dgm:pt modelId="{D3735E9C-B07E-4924-A68A-AB0BED06050A}" type="pres">
      <dgm:prSet presAssocID="{098B88FF-0605-4FAA-8C90-6078AECC9EB9}" presName="connectorText" presStyleLbl="sibTrans2D1" presStyleIdx="1" presStyleCnt="5"/>
      <dgm:spPr/>
      <dgm:t>
        <a:bodyPr/>
        <a:lstStyle/>
        <a:p>
          <a:endParaRPr lang="th-TH"/>
        </a:p>
      </dgm:t>
    </dgm:pt>
    <dgm:pt modelId="{E23C9A7B-793F-412D-A3FD-4A144BA2D19C}" type="pres">
      <dgm:prSet presAssocID="{BB41BFC7-00C5-4849-815A-D94CA3E802D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64AAADB-0D8D-4DE4-8AEB-0930AC42D464}" type="pres">
      <dgm:prSet presAssocID="{FCC8E29A-77A0-4FD7-BB85-98D3B024E38C}" presName="parTrans" presStyleLbl="sibTrans2D1" presStyleIdx="2" presStyleCnt="5"/>
      <dgm:spPr/>
      <dgm:t>
        <a:bodyPr/>
        <a:lstStyle/>
        <a:p>
          <a:endParaRPr lang="th-TH"/>
        </a:p>
      </dgm:t>
    </dgm:pt>
    <dgm:pt modelId="{D779D183-8DD7-487B-B1F2-125CFE2B1D40}" type="pres">
      <dgm:prSet presAssocID="{FCC8E29A-77A0-4FD7-BB85-98D3B024E38C}" presName="connectorText" presStyleLbl="sibTrans2D1" presStyleIdx="2" presStyleCnt="5"/>
      <dgm:spPr/>
      <dgm:t>
        <a:bodyPr/>
        <a:lstStyle/>
        <a:p>
          <a:endParaRPr lang="th-TH"/>
        </a:p>
      </dgm:t>
    </dgm:pt>
    <dgm:pt modelId="{549DFFBF-FB1C-47E3-8291-100D2E7624C8}" type="pres">
      <dgm:prSet presAssocID="{F0EF159F-1DE2-406C-A0DE-A6D4A73DB7D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C7C91B1-FEEA-428D-A8CD-A50B8E986151}" type="pres">
      <dgm:prSet presAssocID="{31ABAB4A-0CCF-4180-A6F9-EBC8F0CAFB05}" presName="parTrans" presStyleLbl="sibTrans2D1" presStyleIdx="3" presStyleCnt="5"/>
      <dgm:spPr/>
      <dgm:t>
        <a:bodyPr/>
        <a:lstStyle/>
        <a:p>
          <a:endParaRPr lang="th-TH"/>
        </a:p>
      </dgm:t>
    </dgm:pt>
    <dgm:pt modelId="{22B5721C-9338-4E23-9273-ED8488698316}" type="pres">
      <dgm:prSet presAssocID="{31ABAB4A-0CCF-4180-A6F9-EBC8F0CAFB05}" presName="connectorText" presStyleLbl="sibTrans2D1" presStyleIdx="3" presStyleCnt="5"/>
      <dgm:spPr/>
      <dgm:t>
        <a:bodyPr/>
        <a:lstStyle/>
        <a:p>
          <a:endParaRPr lang="th-TH"/>
        </a:p>
      </dgm:t>
    </dgm:pt>
    <dgm:pt modelId="{B2D7C862-4243-42FF-94DD-2BB14A593F07}" type="pres">
      <dgm:prSet presAssocID="{45913AD1-1EC8-4307-AE99-C41FB63BC12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58DD022-2570-4B17-81F8-03A9FCC4C5F5}" type="pres">
      <dgm:prSet presAssocID="{F25E6332-3FA0-4194-9CFC-E7D322A169EE}" presName="parTrans" presStyleLbl="sibTrans2D1" presStyleIdx="4" presStyleCnt="5"/>
      <dgm:spPr/>
      <dgm:t>
        <a:bodyPr/>
        <a:lstStyle/>
        <a:p>
          <a:endParaRPr lang="th-TH"/>
        </a:p>
      </dgm:t>
    </dgm:pt>
    <dgm:pt modelId="{23F0DB3A-F4A6-47E3-8B2B-EFC7085343DC}" type="pres">
      <dgm:prSet presAssocID="{F25E6332-3FA0-4194-9CFC-E7D322A169EE}" presName="connectorText" presStyleLbl="sibTrans2D1" presStyleIdx="4" presStyleCnt="5"/>
      <dgm:spPr/>
      <dgm:t>
        <a:bodyPr/>
        <a:lstStyle/>
        <a:p>
          <a:endParaRPr lang="th-TH"/>
        </a:p>
      </dgm:t>
    </dgm:pt>
    <dgm:pt modelId="{0D09759F-2A10-465F-95EE-F068848DA3B7}" type="pres">
      <dgm:prSet presAssocID="{945090B7-1420-4966-93FE-98490478D7B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0CDA6F7D-30AA-4B91-AC62-3F02070F5284}" srcId="{5BA2EBF6-61AE-4D10-BF2A-58BE15CFC956}" destId="{BB41BFC7-00C5-4849-815A-D94CA3E802D4}" srcOrd="1" destOrd="0" parTransId="{098B88FF-0605-4FAA-8C90-6078AECC9EB9}" sibTransId="{1B94D35A-5C19-46F0-A493-914850B76A3C}"/>
    <dgm:cxn modelId="{9B7AA795-E50A-46F2-95B6-744A5470D368}" type="presOf" srcId="{F0EF159F-1DE2-406C-A0DE-A6D4A73DB7D6}" destId="{549DFFBF-FB1C-47E3-8291-100D2E7624C8}" srcOrd="0" destOrd="0" presId="urn:microsoft.com/office/officeart/2005/8/layout/radial5"/>
    <dgm:cxn modelId="{60F755C1-A540-4097-B24F-26960430A75F}" type="presOf" srcId="{BB41BFC7-00C5-4849-815A-D94CA3E802D4}" destId="{E23C9A7B-793F-412D-A3FD-4A144BA2D19C}" srcOrd="0" destOrd="0" presId="urn:microsoft.com/office/officeart/2005/8/layout/radial5"/>
    <dgm:cxn modelId="{2AD81896-DB5D-4935-836C-1216FDD8ACA8}" type="presOf" srcId="{098B88FF-0605-4FAA-8C90-6078AECC9EB9}" destId="{D3735E9C-B07E-4924-A68A-AB0BED06050A}" srcOrd="1" destOrd="0" presId="urn:microsoft.com/office/officeart/2005/8/layout/radial5"/>
    <dgm:cxn modelId="{945A3A5A-0774-48C7-92B9-A025718B072A}" type="presOf" srcId="{31ABAB4A-0CCF-4180-A6F9-EBC8F0CAFB05}" destId="{22B5721C-9338-4E23-9273-ED8488698316}" srcOrd="1" destOrd="0" presId="urn:microsoft.com/office/officeart/2005/8/layout/radial5"/>
    <dgm:cxn modelId="{08A83E43-B597-4207-9461-12CDA0522BAA}" type="presOf" srcId="{45913AD1-1EC8-4307-AE99-C41FB63BC12C}" destId="{B2D7C862-4243-42FF-94DD-2BB14A593F07}" srcOrd="0" destOrd="0" presId="urn:microsoft.com/office/officeart/2005/8/layout/radial5"/>
    <dgm:cxn modelId="{FD72A036-4F2B-4E27-91A0-B7FEB63ACC5D}" type="presOf" srcId="{FCC8E29A-77A0-4FD7-BB85-98D3B024E38C}" destId="{D64AAADB-0D8D-4DE4-8AEB-0930AC42D464}" srcOrd="0" destOrd="0" presId="urn:microsoft.com/office/officeart/2005/8/layout/radial5"/>
    <dgm:cxn modelId="{7C500569-5CDD-41A8-9205-40477D5F0C82}" type="presOf" srcId="{CD469CD9-9B2D-4A6B-9209-5D489DC7A3C3}" destId="{285C6832-3084-405F-B648-DF9D9E542641}" srcOrd="1" destOrd="0" presId="urn:microsoft.com/office/officeart/2005/8/layout/radial5"/>
    <dgm:cxn modelId="{47230CF5-D57F-4D7B-A765-2D4783FEEEF3}" type="presOf" srcId="{F25E6332-3FA0-4194-9CFC-E7D322A169EE}" destId="{23F0DB3A-F4A6-47E3-8B2B-EFC7085343DC}" srcOrd="1" destOrd="0" presId="urn:microsoft.com/office/officeart/2005/8/layout/radial5"/>
    <dgm:cxn modelId="{EABE0C38-8211-46FB-8521-FB61B1FB2221}" srcId="{5BA2EBF6-61AE-4D10-BF2A-58BE15CFC956}" destId="{407745F6-8D0C-4638-8A2C-653D7F8923BE}" srcOrd="0" destOrd="0" parTransId="{CD469CD9-9B2D-4A6B-9209-5D489DC7A3C3}" sibTransId="{CA0EE1DB-1C14-4F37-BD07-925C0F93D347}"/>
    <dgm:cxn modelId="{3ED4A22F-BD5E-4077-A311-5EBDBA81F6B1}" type="presOf" srcId="{372C0B27-8CC3-439C-8104-143BA452E40D}" destId="{B2E8DF7D-8949-40A9-B88C-45077F3901A4}" srcOrd="0" destOrd="0" presId="urn:microsoft.com/office/officeart/2005/8/layout/radial5"/>
    <dgm:cxn modelId="{2FE46FE1-D721-45FD-B953-199F31E0A88F}" type="presOf" srcId="{F25E6332-3FA0-4194-9CFC-E7D322A169EE}" destId="{D58DD022-2570-4B17-81F8-03A9FCC4C5F5}" srcOrd="0" destOrd="0" presId="urn:microsoft.com/office/officeart/2005/8/layout/radial5"/>
    <dgm:cxn modelId="{F64E3314-27EA-4679-8D67-97B39050A860}" type="presOf" srcId="{FCC8E29A-77A0-4FD7-BB85-98D3B024E38C}" destId="{D779D183-8DD7-487B-B1F2-125CFE2B1D40}" srcOrd="1" destOrd="0" presId="urn:microsoft.com/office/officeart/2005/8/layout/radial5"/>
    <dgm:cxn modelId="{F4D369B9-47A5-4421-B835-95113E23EFB7}" srcId="{372C0B27-8CC3-439C-8104-143BA452E40D}" destId="{5BA2EBF6-61AE-4D10-BF2A-58BE15CFC956}" srcOrd="0" destOrd="0" parTransId="{03A1580E-2973-43BC-AF9A-0282A000023F}" sibTransId="{4BBE70A7-028E-4D67-B0F6-87369399BC4C}"/>
    <dgm:cxn modelId="{100716C6-0DDD-423C-921A-5B129D94E320}" srcId="{5BA2EBF6-61AE-4D10-BF2A-58BE15CFC956}" destId="{945090B7-1420-4966-93FE-98490478D7BF}" srcOrd="4" destOrd="0" parTransId="{F25E6332-3FA0-4194-9CFC-E7D322A169EE}" sibTransId="{E76167EA-FEDA-4B1C-B64A-EB6E85CE6A9C}"/>
    <dgm:cxn modelId="{0824DFF4-FBC7-47DD-9D3C-D7AAF75102F0}" type="presOf" srcId="{098B88FF-0605-4FAA-8C90-6078AECC9EB9}" destId="{EA48F113-1CD1-4A99-8DD3-25B487612D62}" srcOrd="0" destOrd="0" presId="urn:microsoft.com/office/officeart/2005/8/layout/radial5"/>
    <dgm:cxn modelId="{B0B50EBD-5BD0-46A3-B579-D1B73485D919}" type="presOf" srcId="{5BA2EBF6-61AE-4D10-BF2A-58BE15CFC956}" destId="{13485FE3-3E55-4986-8BBA-1FF78DC5CCAE}" srcOrd="0" destOrd="0" presId="urn:microsoft.com/office/officeart/2005/8/layout/radial5"/>
    <dgm:cxn modelId="{DC89D240-30A5-4495-96FE-15BAC1EBC08B}" srcId="{5BA2EBF6-61AE-4D10-BF2A-58BE15CFC956}" destId="{F0EF159F-1DE2-406C-A0DE-A6D4A73DB7D6}" srcOrd="2" destOrd="0" parTransId="{FCC8E29A-77A0-4FD7-BB85-98D3B024E38C}" sibTransId="{650E81B1-4749-48F1-A76E-7E0EF51CDEB6}"/>
    <dgm:cxn modelId="{5C4FA137-361B-47FA-ABE0-7670A9A6C751}" type="presOf" srcId="{31ABAB4A-0CCF-4180-A6F9-EBC8F0CAFB05}" destId="{1C7C91B1-FEEA-428D-A8CD-A50B8E986151}" srcOrd="0" destOrd="0" presId="urn:microsoft.com/office/officeart/2005/8/layout/radial5"/>
    <dgm:cxn modelId="{725CBD64-B4F6-4F03-B9DA-6DD178AC225B}" type="presOf" srcId="{945090B7-1420-4966-93FE-98490478D7BF}" destId="{0D09759F-2A10-465F-95EE-F068848DA3B7}" srcOrd="0" destOrd="0" presId="urn:microsoft.com/office/officeart/2005/8/layout/radial5"/>
    <dgm:cxn modelId="{3A3575F3-4482-460E-BD15-1B80A148EB10}" type="presOf" srcId="{407745F6-8D0C-4638-8A2C-653D7F8923BE}" destId="{640C0B1F-211B-41C1-B697-B73712C087B7}" srcOrd="0" destOrd="0" presId="urn:microsoft.com/office/officeart/2005/8/layout/radial5"/>
    <dgm:cxn modelId="{C69901DF-0041-447C-AFF5-8D6409A009D8}" srcId="{5BA2EBF6-61AE-4D10-BF2A-58BE15CFC956}" destId="{45913AD1-1EC8-4307-AE99-C41FB63BC12C}" srcOrd="3" destOrd="0" parTransId="{31ABAB4A-0CCF-4180-A6F9-EBC8F0CAFB05}" sibTransId="{2C200F08-CB39-414F-9489-71843304FD91}"/>
    <dgm:cxn modelId="{749F6750-1CAD-4917-8363-550D558A7F9D}" type="presOf" srcId="{CD469CD9-9B2D-4A6B-9209-5D489DC7A3C3}" destId="{A4565155-97A3-465D-B251-C719356FA0EA}" srcOrd="0" destOrd="0" presId="urn:microsoft.com/office/officeart/2005/8/layout/radial5"/>
    <dgm:cxn modelId="{E666EAF3-8C2C-4D43-9762-F76843DDB814}" type="presParOf" srcId="{B2E8DF7D-8949-40A9-B88C-45077F3901A4}" destId="{13485FE3-3E55-4986-8BBA-1FF78DC5CCAE}" srcOrd="0" destOrd="0" presId="urn:microsoft.com/office/officeart/2005/8/layout/radial5"/>
    <dgm:cxn modelId="{6AC4A8B7-EDD6-4A54-9C97-CE7934525C86}" type="presParOf" srcId="{B2E8DF7D-8949-40A9-B88C-45077F3901A4}" destId="{A4565155-97A3-465D-B251-C719356FA0EA}" srcOrd="1" destOrd="0" presId="urn:microsoft.com/office/officeart/2005/8/layout/radial5"/>
    <dgm:cxn modelId="{03D16ED2-4001-4D8A-8AFE-4E7973E5F57C}" type="presParOf" srcId="{A4565155-97A3-465D-B251-C719356FA0EA}" destId="{285C6832-3084-405F-B648-DF9D9E542641}" srcOrd="0" destOrd="0" presId="urn:microsoft.com/office/officeart/2005/8/layout/radial5"/>
    <dgm:cxn modelId="{08D1646D-C8B1-4B58-B701-B3BE341B801B}" type="presParOf" srcId="{B2E8DF7D-8949-40A9-B88C-45077F3901A4}" destId="{640C0B1F-211B-41C1-B697-B73712C087B7}" srcOrd="2" destOrd="0" presId="urn:microsoft.com/office/officeart/2005/8/layout/radial5"/>
    <dgm:cxn modelId="{20C1DDB9-9BFA-4BC9-9E2D-E4A2630AFA77}" type="presParOf" srcId="{B2E8DF7D-8949-40A9-B88C-45077F3901A4}" destId="{EA48F113-1CD1-4A99-8DD3-25B487612D62}" srcOrd="3" destOrd="0" presId="urn:microsoft.com/office/officeart/2005/8/layout/radial5"/>
    <dgm:cxn modelId="{94ADBDF9-1678-4E6B-BE44-D93C0260BCF2}" type="presParOf" srcId="{EA48F113-1CD1-4A99-8DD3-25B487612D62}" destId="{D3735E9C-B07E-4924-A68A-AB0BED06050A}" srcOrd="0" destOrd="0" presId="urn:microsoft.com/office/officeart/2005/8/layout/radial5"/>
    <dgm:cxn modelId="{24860D33-EC8E-47AE-AF37-0FB5B1FC3EB2}" type="presParOf" srcId="{B2E8DF7D-8949-40A9-B88C-45077F3901A4}" destId="{E23C9A7B-793F-412D-A3FD-4A144BA2D19C}" srcOrd="4" destOrd="0" presId="urn:microsoft.com/office/officeart/2005/8/layout/radial5"/>
    <dgm:cxn modelId="{C0C84F5E-EF24-46F4-8C96-311691B845E5}" type="presParOf" srcId="{B2E8DF7D-8949-40A9-B88C-45077F3901A4}" destId="{D64AAADB-0D8D-4DE4-8AEB-0930AC42D464}" srcOrd="5" destOrd="0" presId="urn:microsoft.com/office/officeart/2005/8/layout/radial5"/>
    <dgm:cxn modelId="{170FC414-C74E-469A-913E-889D2FA5E50C}" type="presParOf" srcId="{D64AAADB-0D8D-4DE4-8AEB-0930AC42D464}" destId="{D779D183-8DD7-487B-B1F2-125CFE2B1D40}" srcOrd="0" destOrd="0" presId="urn:microsoft.com/office/officeart/2005/8/layout/radial5"/>
    <dgm:cxn modelId="{E383BC81-D8B9-4D39-8DBF-C4C7232D37EE}" type="presParOf" srcId="{B2E8DF7D-8949-40A9-B88C-45077F3901A4}" destId="{549DFFBF-FB1C-47E3-8291-100D2E7624C8}" srcOrd="6" destOrd="0" presId="urn:microsoft.com/office/officeart/2005/8/layout/radial5"/>
    <dgm:cxn modelId="{74601FFE-ED49-4ED8-9432-27EC73C19F45}" type="presParOf" srcId="{B2E8DF7D-8949-40A9-B88C-45077F3901A4}" destId="{1C7C91B1-FEEA-428D-A8CD-A50B8E986151}" srcOrd="7" destOrd="0" presId="urn:microsoft.com/office/officeart/2005/8/layout/radial5"/>
    <dgm:cxn modelId="{648ED7D9-DA81-4413-9C8D-30A6AFD9A163}" type="presParOf" srcId="{1C7C91B1-FEEA-428D-A8CD-A50B8E986151}" destId="{22B5721C-9338-4E23-9273-ED8488698316}" srcOrd="0" destOrd="0" presId="urn:microsoft.com/office/officeart/2005/8/layout/radial5"/>
    <dgm:cxn modelId="{803E8FF2-4191-4A15-AAAA-B0A1B045A377}" type="presParOf" srcId="{B2E8DF7D-8949-40A9-B88C-45077F3901A4}" destId="{B2D7C862-4243-42FF-94DD-2BB14A593F07}" srcOrd="8" destOrd="0" presId="urn:microsoft.com/office/officeart/2005/8/layout/radial5"/>
    <dgm:cxn modelId="{603B207C-9636-4A7D-9886-C4C19C7C9C13}" type="presParOf" srcId="{B2E8DF7D-8949-40A9-B88C-45077F3901A4}" destId="{D58DD022-2570-4B17-81F8-03A9FCC4C5F5}" srcOrd="9" destOrd="0" presId="urn:microsoft.com/office/officeart/2005/8/layout/radial5"/>
    <dgm:cxn modelId="{C921B093-33D8-4ED8-8D8D-2A211FF825B0}" type="presParOf" srcId="{D58DD022-2570-4B17-81F8-03A9FCC4C5F5}" destId="{23F0DB3A-F4A6-47E3-8B2B-EFC7085343DC}" srcOrd="0" destOrd="0" presId="urn:microsoft.com/office/officeart/2005/8/layout/radial5"/>
    <dgm:cxn modelId="{E13B1F44-F171-4CD6-BF01-CBBDAE5AD074}" type="presParOf" srcId="{B2E8DF7D-8949-40A9-B88C-45077F3901A4}" destId="{0D09759F-2A10-465F-95EE-F068848DA3B7}" srcOrd="10" destOrd="0" presId="urn:microsoft.com/office/officeart/2005/8/layout/radial5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8EEAF5F-478B-4194-8A2C-8DE6BB121376}" type="doc">
      <dgm:prSet loTypeId="urn:microsoft.com/office/officeart/2005/8/layout/matrix3" loCatId="matrix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th-TH"/>
        </a:p>
      </dgm:t>
    </dgm:pt>
    <dgm:pt modelId="{310E39A4-F617-4E44-9092-4EED157425C1}">
      <dgm:prSet phldrT="[Text]"/>
      <dgm:spPr/>
      <dgm:t>
        <a:bodyPr/>
        <a:lstStyle/>
        <a:p>
          <a:r>
            <a:rPr lang="th-TH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วัสดุ</a:t>
          </a:r>
          <a:endParaRPr lang="th-TH" dirty="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2B14A664-EEB4-49EC-98E3-B58E258B1326}" type="parTrans" cxnId="{54B7F832-F5FC-485A-825C-95C4AE4A025F}">
      <dgm:prSet/>
      <dgm:spPr/>
      <dgm:t>
        <a:bodyPr/>
        <a:lstStyle/>
        <a:p>
          <a:endParaRPr lang="th-TH"/>
        </a:p>
      </dgm:t>
    </dgm:pt>
    <dgm:pt modelId="{4299CCB2-9F85-4E7E-A841-1F3E70052352}" type="sibTrans" cxnId="{54B7F832-F5FC-485A-825C-95C4AE4A025F}">
      <dgm:prSet/>
      <dgm:spPr/>
      <dgm:t>
        <a:bodyPr/>
        <a:lstStyle/>
        <a:p>
          <a:endParaRPr lang="th-TH"/>
        </a:p>
      </dgm:t>
    </dgm:pt>
    <dgm:pt modelId="{093ECBF6-DE48-48DA-8570-EE4BABBDE297}">
      <dgm:prSet phldrT="[Text]"/>
      <dgm:spPr/>
      <dgm:t>
        <a:bodyPr/>
        <a:lstStyle/>
        <a:p>
          <a:r>
            <a:rPr lang="th-TH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ที่ดิน</a:t>
          </a:r>
          <a:endParaRPr lang="th-TH" dirty="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0B62A697-0820-4FDC-81F8-64F747642A87}" type="parTrans" cxnId="{C6D1D16E-8CE9-45AC-8D04-4810A5D0F3D9}">
      <dgm:prSet/>
      <dgm:spPr/>
      <dgm:t>
        <a:bodyPr/>
        <a:lstStyle/>
        <a:p>
          <a:endParaRPr lang="th-TH"/>
        </a:p>
      </dgm:t>
    </dgm:pt>
    <dgm:pt modelId="{49C0FC54-55C2-41F8-A493-19A01F723501}" type="sibTrans" cxnId="{C6D1D16E-8CE9-45AC-8D04-4810A5D0F3D9}">
      <dgm:prSet/>
      <dgm:spPr/>
      <dgm:t>
        <a:bodyPr/>
        <a:lstStyle/>
        <a:p>
          <a:endParaRPr lang="th-TH"/>
        </a:p>
      </dgm:t>
    </dgm:pt>
    <dgm:pt modelId="{4E485604-7AD7-48E1-AD69-B6B6E17A25C1}">
      <dgm:prSet phldrT="[Text]"/>
      <dgm:spPr/>
      <dgm:t>
        <a:bodyPr/>
        <a:lstStyle/>
        <a:p>
          <a:r>
            <a:rPr lang="th-TH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สิ่งปลูกสร้าง</a:t>
          </a:r>
          <a:endParaRPr lang="th-TH" dirty="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293FF8B0-67E5-4D87-B93B-2D411FD47F70}" type="parTrans" cxnId="{10C36D24-A326-4A76-BC0E-8099708D4062}">
      <dgm:prSet/>
      <dgm:spPr/>
      <dgm:t>
        <a:bodyPr/>
        <a:lstStyle/>
        <a:p>
          <a:endParaRPr lang="th-TH"/>
        </a:p>
      </dgm:t>
    </dgm:pt>
    <dgm:pt modelId="{EBBE9BB4-A66E-4861-9B19-3E1FF7415830}" type="sibTrans" cxnId="{10C36D24-A326-4A76-BC0E-8099708D4062}">
      <dgm:prSet/>
      <dgm:spPr/>
      <dgm:t>
        <a:bodyPr/>
        <a:lstStyle/>
        <a:p>
          <a:endParaRPr lang="th-TH"/>
        </a:p>
      </dgm:t>
    </dgm:pt>
    <dgm:pt modelId="{424FA30E-F8AA-4BC8-8EF8-468D6EEE7648}">
      <dgm:prSet phldrT="[Text]"/>
      <dgm:spPr/>
      <dgm:t>
        <a:bodyPr/>
        <a:lstStyle/>
        <a:p>
          <a:r>
            <a:rPr lang="th-TH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ครุภัณฑ์</a:t>
          </a:r>
          <a:endParaRPr lang="th-TH" dirty="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39D1EC57-0FD9-4BA3-9E4F-979EF6FDD541}" type="parTrans" cxnId="{53C797BB-8CE0-4A62-A3DC-DBEC5B935D7F}">
      <dgm:prSet/>
      <dgm:spPr/>
      <dgm:t>
        <a:bodyPr/>
        <a:lstStyle/>
        <a:p>
          <a:endParaRPr lang="th-TH"/>
        </a:p>
      </dgm:t>
    </dgm:pt>
    <dgm:pt modelId="{C81E3A11-B7E8-4547-A8BE-2382AAA8E991}" type="sibTrans" cxnId="{53C797BB-8CE0-4A62-A3DC-DBEC5B935D7F}">
      <dgm:prSet/>
      <dgm:spPr/>
      <dgm:t>
        <a:bodyPr/>
        <a:lstStyle/>
        <a:p>
          <a:endParaRPr lang="th-TH"/>
        </a:p>
      </dgm:t>
    </dgm:pt>
    <dgm:pt modelId="{4E2A6CF5-1435-429D-A690-FAABA684BEF6}" type="pres">
      <dgm:prSet presAssocID="{88EEAF5F-478B-4194-8A2C-8DE6BB121376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E5C5F526-5CA3-4CAB-AA6C-666E89747276}" type="pres">
      <dgm:prSet presAssocID="{88EEAF5F-478B-4194-8A2C-8DE6BB121376}" presName="diamond" presStyleLbl="bgShp" presStyleIdx="0" presStyleCnt="1"/>
      <dgm:spPr/>
    </dgm:pt>
    <dgm:pt modelId="{D0609269-7A79-49E4-BBB1-3679115495F7}" type="pres">
      <dgm:prSet presAssocID="{88EEAF5F-478B-4194-8A2C-8DE6BB121376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82765DE-98D6-42B4-8FB6-9CB58EC9F1FE}" type="pres">
      <dgm:prSet presAssocID="{88EEAF5F-478B-4194-8A2C-8DE6BB121376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2426B6B-B0C2-4A32-9B9E-62643C58D4F0}" type="pres">
      <dgm:prSet presAssocID="{88EEAF5F-478B-4194-8A2C-8DE6BB121376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76A0EFF-2070-40F0-BB24-872B5CDBE6C6}" type="pres">
      <dgm:prSet presAssocID="{88EEAF5F-478B-4194-8A2C-8DE6BB121376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54B7F832-F5FC-485A-825C-95C4AE4A025F}" srcId="{88EEAF5F-478B-4194-8A2C-8DE6BB121376}" destId="{310E39A4-F617-4E44-9092-4EED157425C1}" srcOrd="0" destOrd="0" parTransId="{2B14A664-EEB4-49EC-98E3-B58E258B1326}" sibTransId="{4299CCB2-9F85-4E7E-A841-1F3E70052352}"/>
    <dgm:cxn modelId="{8464FEB6-AE36-4ADC-9AF5-DD84F6EF8C71}" type="presOf" srcId="{424FA30E-F8AA-4BC8-8EF8-468D6EEE7648}" destId="{982765DE-98D6-42B4-8FB6-9CB58EC9F1FE}" srcOrd="0" destOrd="0" presId="urn:microsoft.com/office/officeart/2005/8/layout/matrix3"/>
    <dgm:cxn modelId="{53C797BB-8CE0-4A62-A3DC-DBEC5B935D7F}" srcId="{88EEAF5F-478B-4194-8A2C-8DE6BB121376}" destId="{424FA30E-F8AA-4BC8-8EF8-468D6EEE7648}" srcOrd="1" destOrd="0" parTransId="{39D1EC57-0FD9-4BA3-9E4F-979EF6FDD541}" sibTransId="{C81E3A11-B7E8-4547-A8BE-2382AAA8E991}"/>
    <dgm:cxn modelId="{C6D1D16E-8CE9-45AC-8D04-4810A5D0F3D9}" srcId="{88EEAF5F-478B-4194-8A2C-8DE6BB121376}" destId="{093ECBF6-DE48-48DA-8570-EE4BABBDE297}" srcOrd="2" destOrd="0" parTransId="{0B62A697-0820-4FDC-81F8-64F747642A87}" sibTransId="{49C0FC54-55C2-41F8-A493-19A01F723501}"/>
    <dgm:cxn modelId="{3D3A5923-1BE5-43D1-BBAE-F39EEA419D35}" type="presOf" srcId="{4E485604-7AD7-48E1-AD69-B6B6E17A25C1}" destId="{276A0EFF-2070-40F0-BB24-872B5CDBE6C6}" srcOrd="0" destOrd="0" presId="urn:microsoft.com/office/officeart/2005/8/layout/matrix3"/>
    <dgm:cxn modelId="{B90246BA-F4C4-41A8-80BB-65A1C078CC5E}" type="presOf" srcId="{88EEAF5F-478B-4194-8A2C-8DE6BB121376}" destId="{4E2A6CF5-1435-429D-A690-FAABA684BEF6}" srcOrd="0" destOrd="0" presId="urn:microsoft.com/office/officeart/2005/8/layout/matrix3"/>
    <dgm:cxn modelId="{779B508D-A19C-4598-BC05-E7BA20779E39}" type="presOf" srcId="{093ECBF6-DE48-48DA-8570-EE4BABBDE297}" destId="{42426B6B-B0C2-4A32-9B9E-62643C58D4F0}" srcOrd="0" destOrd="0" presId="urn:microsoft.com/office/officeart/2005/8/layout/matrix3"/>
    <dgm:cxn modelId="{10C36D24-A326-4A76-BC0E-8099708D4062}" srcId="{88EEAF5F-478B-4194-8A2C-8DE6BB121376}" destId="{4E485604-7AD7-48E1-AD69-B6B6E17A25C1}" srcOrd="3" destOrd="0" parTransId="{293FF8B0-67E5-4D87-B93B-2D411FD47F70}" sibTransId="{EBBE9BB4-A66E-4861-9B19-3E1FF7415830}"/>
    <dgm:cxn modelId="{68E061D7-B923-448C-809E-11DEC51BFA3A}" type="presOf" srcId="{310E39A4-F617-4E44-9092-4EED157425C1}" destId="{D0609269-7A79-49E4-BBB1-3679115495F7}" srcOrd="0" destOrd="0" presId="urn:microsoft.com/office/officeart/2005/8/layout/matrix3"/>
    <dgm:cxn modelId="{B3A9760F-006B-4EBF-A751-F0F5088E9E60}" type="presParOf" srcId="{4E2A6CF5-1435-429D-A690-FAABA684BEF6}" destId="{E5C5F526-5CA3-4CAB-AA6C-666E89747276}" srcOrd="0" destOrd="0" presId="urn:microsoft.com/office/officeart/2005/8/layout/matrix3"/>
    <dgm:cxn modelId="{013597E6-6241-41C4-A446-CD345B5238C0}" type="presParOf" srcId="{4E2A6CF5-1435-429D-A690-FAABA684BEF6}" destId="{D0609269-7A79-49E4-BBB1-3679115495F7}" srcOrd="1" destOrd="0" presId="urn:microsoft.com/office/officeart/2005/8/layout/matrix3"/>
    <dgm:cxn modelId="{4E7FBAD4-1F6B-4422-9AC5-7C2FF22983DC}" type="presParOf" srcId="{4E2A6CF5-1435-429D-A690-FAABA684BEF6}" destId="{982765DE-98D6-42B4-8FB6-9CB58EC9F1FE}" srcOrd="2" destOrd="0" presId="urn:microsoft.com/office/officeart/2005/8/layout/matrix3"/>
    <dgm:cxn modelId="{75F75527-1D85-4CC3-BBBA-1B2D3A698523}" type="presParOf" srcId="{4E2A6CF5-1435-429D-A690-FAABA684BEF6}" destId="{42426B6B-B0C2-4A32-9B9E-62643C58D4F0}" srcOrd="3" destOrd="0" presId="urn:microsoft.com/office/officeart/2005/8/layout/matrix3"/>
    <dgm:cxn modelId="{F32486A8-A134-41BA-96F6-9D34108BFFD1}" type="presParOf" srcId="{4E2A6CF5-1435-429D-A690-FAABA684BEF6}" destId="{276A0EFF-2070-40F0-BB24-872B5CDBE6C6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8EEAF5F-478B-4194-8A2C-8DE6BB121376}" type="doc">
      <dgm:prSet loTypeId="urn:microsoft.com/office/officeart/2005/8/layout/matrix3" loCatId="matrix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th-TH"/>
        </a:p>
      </dgm:t>
    </dgm:pt>
    <dgm:pt modelId="{310E39A4-F617-4E44-9092-4EED157425C1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th-TH" sz="3200" b="1" dirty="0" smtClean="0">
              <a:solidFill>
                <a:srgbClr val="0C03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งานจ้างบริการ</a:t>
          </a:r>
          <a:endParaRPr lang="th-TH" sz="3200" b="1" dirty="0">
            <a:solidFill>
              <a:srgbClr val="0C03BD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2B14A664-EEB4-49EC-98E3-B58E258B1326}" type="parTrans" cxnId="{54B7F832-F5FC-485A-825C-95C4AE4A025F}">
      <dgm:prSet/>
      <dgm:spPr/>
      <dgm:t>
        <a:bodyPr/>
        <a:lstStyle/>
        <a:p>
          <a:endParaRPr lang="th-TH"/>
        </a:p>
      </dgm:t>
    </dgm:pt>
    <dgm:pt modelId="{4299CCB2-9F85-4E7E-A841-1F3E70052352}" type="sibTrans" cxnId="{54B7F832-F5FC-485A-825C-95C4AE4A025F}">
      <dgm:prSet/>
      <dgm:spPr/>
      <dgm:t>
        <a:bodyPr/>
        <a:lstStyle/>
        <a:p>
          <a:endParaRPr lang="th-TH"/>
        </a:p>
      </dgm:t>
    </dgm:pt>
    <dgm:pt modelId="{093ECBF6-DE48-48DA-8570-EE4BABBDE297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th-TH" sz="3200" b="1" dirty="0" smtClean="0">
              <a:solidFill>
                <a:srgbClr val="0C03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งานจ้าง</a:t>
          </a:r>
          <a:br>
            <a:rPr lang="th-TH" sz="3200" b="1" dirty="0" smtClean="0">
              <a:solidFill>
                <a:srgbClr val="0C03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3200" b="1" dirty="0" smtClean="0">
              <a:solidFill>
                <a:srgbClr val="0C03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ทำของ</a:t>
          </a:r>
          <a:endParaRPr lang="th-TH" sz="3200" b="1" dirty="0">
            <a:solidFill>
              <a:srgbClr val="0C03BD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0B62A697-0820-4FDC-81F8-64F747642A87}" type="parTrans" cxnId="{C6D1D16E-8CE9-45AC-8D04-4810A5D0F3D9}">
      <dgm:prSet/>
      <dgm:spPr/>
      <dgm:t>
        <a:bodyPr/>
        <a:lstStyle/>
        <a:p>
          <a:endParaRPr lang="th-TH"/>
        </a:p>
      </dgm:t>
    </dgm:pt>
    <dgm:pt modelId="{49C0FC54-55C2-41F8-A493-19A01F723501}" type="sibTrans" cxnId="{C6D1D16E-8CE9-45AC-8D04-4810A5D0F3D9}">
      <dgm:prSet/>
      <dgm:spPr/>
      <dgm:t>
        <a:bodyPr/>
        <a:lstStyle/>
        <a:p>
          <a:endParaRPr lang="th-TH"/>
        </a:p>
      </dgm:t>
    </dgm:pt>
    <dgm:pt modelId="{4E485604-7AD7-48E1-AD69-B6B6E17A25C1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th-TH" sz="2800" b="1" dirty="0" smtClean="0">
              <a:solidFill>
                <a:srgbClr val="0C03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การรับขนตามประมวลกฎหมายแพ่งและพาณิชย์</a:t>
          </a:r>
          <a:endParaRPr lang="th-TH" sz="2800" b="1" dirty="0">
            <a:solidFill>
              <a:srgbClr val="0C03BD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293FF8B0-67E5-4D87-B93B-2D411FD47F70}" type="parTrans" cxnId="{10C36D24-A326-4A76-BC0E-8099708D4062}">
      <dgm:prSet/>
      <dgm:spPr/>
      <dgm:t>
        <a:bodyPr/>
        <a:lstStyle/>
        <a:p>
          <a:endParaRPr lang="th-TH"/>
        </a:p>
      </dgm:t>
    </dgm:pt>
    <dgm:pt modelId="{EBBE9BB4-A66E-4861-9B19-3E1FF7415830}" type="sibTrans" cxnId="{10C36D24-A326-4A76-BC0E-8099708D4062}">
      <dgm:prSet/>
      <dgm:spPr/>
      <dgm:t>
        <a:bodyPr/>
        <a:lstStyle/>
        <a:p>
          <a:endParaRPr lang="th-TH"/>
        </a:p>
      </dgm:t>
    </dgm:pt>
    <dgm:pt modelId="{424FA30E-F8AA-4BC8-8EF8-468D6EEE7648}">
      <dgm:prSet phldrT="[Text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th-TH" sz="3200" b="1" dirty="0" smtClean="0">
              <a:solidFill>
                <a:srgbClr val="0C03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งานจ้างเหมาบริการ</a:t>
          </a:r>
          <a:endParaRPr lang="th-TH" sz="3200" b="1" dirty="0">
            <a:solidFill>
              <a:srgbClr val="0C03BD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39D1EC57-0FD9-4BA3-9E4F-979EF6FDD541}" type="parTrans" cxnId="{53C797BB-8CE0-4A62-A3DC-DBEC5B935D7F}">
      <dgm:prSet/>
      <dgm:spPr/>
      <dgm:t>
        <a:bodyPr/>
        <a:lstStyle/>
        <a:p>
          <a:endParaRPr lang="th-TH"/>
        </a:p>
      </dgm:t>
    </dgm:pt>
    <dgm:pt modelId="{C81E3A11-B7E8-4547-A8BE-2382AAA8E991}" type="sibTrans" cxnId="{53C797BB-8CE0-4A62-A3DC-DBEC5B935D7F}">
      <dgm:prSet/>
      <dgm:spPr/>
      <dgm:t>
        <a:bodyPr/>
        <a:lstStyle/>
        <a:p>
          <a:endParaRPr lang="th-TH"/>
        </a:p>
      </dgm:t>
    </dgm:pt>
    <dgm:pt modelId="{4E2A6CF5-1435-429D-A690-FAABA684BEF6}" type="pres">
      <dgm:prSet presAssocID="{88EEAF5F-478B-4194-8A2C-8DE6BB121376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E5C5F526-5CA3-4CAB-AA6C-666E89747276}" type="pres">
      <dgm:prSet presAssocID="{88EEAF5F-478B-4194-8A2C-8DE6BB121376}" presName="diamond" presStyleLbl="bgShp" presStyleIdx="0" presStyleCnt="1"/>
      <dgm:spPr/>
    </dgm:pt>
    <dgm:pt modelId="{D0609269-7A79-49E4-BBB1-3679115495F7}" type="pres">
      <dgm:prSet presAssocID="{88EEAF5F-478B-4194-8A2C-8DE6BB121376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82765DE-98D6-42B4-8FB6-9CB58EC9F1FE}" type="pres">
      <dgm:prSet presAssocID="{88EEAF5F-478B-4194-8A2C-8DE6BB121376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2426B6B-B0C2-4A32-9B9E-62643C58D4F0}" type="pres">
      <dgm:prSet presAssocID="{88EEAF5F-478B-4194-8A2C-8DE6BB121376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76A0EFF-2070-40F0-BB24-872B5CDBE6C6}" type="pres">
      <dgm:prSet presAssocID="{88EEAF5F-478B-4194-8A2C-8DE6BB121376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BECE7CFF-A8C2-4996-BFE0-E25EBD87B06B}" type="presOf" srcId="{310E39A4-F617-4E44-9092-4EED157425C1}" destId="{D0609269-7A79-49E4-BBB1-3679115495F7}" srcOrd="0" destOrd="0" presId="urn:microsoft.com/office/officeart/2005/8/layout/matrix3"/>
    <dgm:cxn modelId="{C21B9483-42A2-40DA-8594-37CC1D9EE311}" type="presOf" srcId="{093ECBF6-DE48-48DA-8570-EE4BABBDE297}" destId="{42426B6B-B0C2-4A32-9B9E-62643C58D4F0}" srcOrd="0" destOrd="0" presId="urn:microsoft.com/office/officeart/2005/8/layout/matrix3"/>
    <dgm:cxn modelId="{A1F10338-B761-4387-9419-C3464CA1289C}" type="presOf" srcId="{4E485604-7AD7-48E1-AD69-B6B6E17A25C1}" destId="{276A0EFF-2070-40F0-BB24-872B5CDBE6C6}" srcOrd="0" destOrd="0" presId="urn:microsoft.com/office/officeart/2005/8/layout/matrix3"/>
    <dgm:cxn modelId="{53C797BB-8CE0-4A62-A3DC-DBEC5B935D7F}" srcId="{88EEAF5F-478B-4194-8A2C-8DE6BB121376}" destId="{424FA30E-F8AA-4BC8-8EF8-468D6EEE7648}" srcOrd="1" destOrd="0" parTransId="{39D1EC57-0FD9-4BA3-9E4F-979EF6FDD541}" sibTransId="{C81E3A11-B7E8-4547-A8BE-2382AAA8E991}"/>
    <dgm:cxn modelId="{6C4584CE-173F-4D1D-8C99-EBCCDD3DC912}" type="presOf" srcId="{424FA30E-F8AA-4BC8-8EF8-468D6EEE7648}" destId="{982765DE-98D6-42B4-8FB6-9CB58EC9F1FE}" srcOrd="0" destOrd="0" presId="urn:microsoft.com/office/officeart/2005/8/layout/matrix3"/>
    <dgm:cxn modelId="{C6D1D16E-8CE9-45AC-8D04-4810A5D0F3D9}" srcId="{88EEAF5F-478B-4194-8A2C-8DE6BB121376}" destId="{093ECBF6-DE48-48DA-8570-EE4BABBDE297}" srcOrd="2" destOrd="0" parTransId="{0B62A697-0820-4FDC-81F8-64F747642A87}" sibTransId="{49C0FC54-55C2-41F8-A493-19A01F723501}"/>
    <dgm:cxn modelId="{10C36D24-A326-4A76-BC0E-8099708D4062}" srcId="{88EEAF5F-478B-4194-8A2C-8DE6BB121376}" destId="{4E485604-7AD7-48E1-AD69-B6B6E17A25C1}" srcOrd="3" destOrd="0" parTransId="{293FF8B0-67E5-4D87-B93B-2D411FD47F70}" sibTransId="{EBBE9BB4-A66E-4861-9B19-3E1FF7415830}"/>
    <dgm:cxn modelId="{54B7F832-F5FC-485A-825C-95C4AE4A025F}" srcId="{88EEAF5F-478B-4194-8A2C-8DE6BB121376}" destId="{310E39A4-F617-4E44-9092-4EED157425C1}" srcOrd="0" destOrd="0" parTransId="{2B14A664-EEB4-49EC-98E3-B58E258B1326}" sibTransId="{4299CCB2-9F85-4E7E-A841-1F3E70052352}"/>
    <dgm:cxn modelId="{2E8AB3CA-6104-4A53-97A5-80C120DAA7F3}" type="presOf" srcId="{88EEAF5F-478B-4194-8A2C-8DE6BB121376}" destId="{4E2A6CF5-1435-429D-A690-FAABA684BEF6}" srcOrd="0" destOrd="0" presId="urn:microsoft.com/office/officeart/2005/8/layout/matrix3"/>
    <dgm:cxn modelId="{343126B2-DF5E-43F5-AEE7-B32A9F299AA9}" type="presParOf" srcId="{4E2A6CF5-1435-429D-A690-FAABA684BEF6}" destId="{E5C5F526-5CA3-4CAB-AA6C-666E89747276}" srcOrd="0" destOrd="0" presId="urn:microsoft.com/office/officeart/2005/8/layout/matrix3"/>
    <dgm:cxn modelId="{AB7EC99B-8695-4FA3-ADD1-8A3C202D33D5}" type="presParOf" srcId="{4E2A6CF5-1435-429D-A690-FAABA684BEF6}" destId="{D0609269-7A79-49E4-BBB1-3679115495F7}" srcOrd="1" destOrd="0" presId="urn:microsoft.com/office/officeart/2005/8/layout/matrix3"/>
    <dgm:cxn modelId="{B8E11EB6-38E8-4B97-8478-0AF47FC4CD21}" type="presParOf" srcId="{4E2A6CF5-1435-429D-A690-FAABA684BEF6}" destId="{982765DE-98D6-42B4-8FB6-9CB58EC9F1FE}" srcOrd="2" destOrd="0" presId="urn:microsoft.com/office/officeart/2005/8/layout/matrix3"/>
    <dgm:cxn modelId="{5004C47E-168C-4BEA-9E92-F36CCE8CBE0B}" type="presParOf" srcId="{4E2A6CF5-1435-429D-A690-FAABA684BEF6}" destId="{42426B6B-B0C2-4A32-9B9E-62643C58D4F0}" srcOrd="3" destOrd="0" presId="urn:microsoft.com/office/officeart/2005/8/layout/matrix3"/>
    <dgm:cxn modelId="{0439729E-CBF6-417A-B339-D1023BE2500D}" type="presParOf" srcId="{4E2A6CF5-1435-429D-A690-FAABA684BEF6}" destId="{276A0EFF-2070-40F0-BB24-872B5CDBE6C6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20D4DCB-96E2-4202-88E9-E989C1523710}" type="doc">
      <dgm:prSet loTypeId="urn:microsoft.com/office/officeart/2008/layout/AlternatingPictureCircles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9A37248F-A256-465E-BCFB-0DA378C9FE67}">
      <dgm:prSet phldrT="[Text]" custT="1"/>
      <dgm:spPr/>
      <dgm:t>
        <a:bodyPr/>
        <a:lstStyle/>
        <a:p>
          <a:r>
            <a:rPr lang="th-TH" altLang="th-TH" sz="2400" b="1" dirty="0" smtClean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งานก่อสร้างอาคาร </a:t>
          </a:r>
          <a:endParaRPr lang="th-TH" sz="2400" b="1" dirty="0"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961D3746-EBE1-48A6-AE5F-7DA1259DD938}" type="parTrans" cxnId="{D9DBE2C5-DB51-4473-B04C-36547052AA35}">
      <dgm:prSet/>
      <dgm:spPr/>
      <dgm:t>
        <a:bodyPr/>
        <a:lstStyle/>
        <a:p>
          <a:endParaRPr lang="th-TH"/>
        </a:p>
      </dgm:t>
    </dgm:pt>
    <dgm:pt modelId="{7E03B20F-7352-47CB-A517-C2E5F32C3C93}" type="sibTrans" cxnId="{D9DBE2C5-DB51-4473-B04C-36547052AA35}">
      <dgm:prSet/>
      <dgm:spPr/>
      <dgm:t>
        <a:bodyPr/>
        <a:lstStyle/>
        <a:p>
          <a:endParaRPr lang="th-TH"/>
        </a:p>
      </dgm:t>
    </dgm:pt>
    <dgm:pt modelId="{0355F28E-548E-4DB7-94B9-9B998815BD64}">
      <dgm:prSet phldrT="[Text]" custT="1"/>
      <dgm:spPr/>
      <dgm:t>
        <a:bodyPr/>
        <a:lstStyle/>
        <a:p>
          <a:r>
            <a:rPr lang="th-TH" altLang="th-TH" sz="2400" b="1" spc="-30" baseline="0" dirty="0" smtClean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สาธารณูปโภค</a:t>
          </a:r>
          <a:endParaRPr lang="th-TH" sz="2400" b="1" spc="-30" baseline="0" dirty="0"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6D880EF1-E639-4FBF-B043-EAF9F91BEE0A}" type="parTrans" cxnId="{F835FBB4-B576-4F45-AFAB-BD35D2B7BF2E}">
      <dgm:prSet/>
      <dgm:spPr/>
      <dgm:t>
        <a:bodyPr/>
        <a:lstStyle/>
        <a:p>
          <a:endParaRPr lang="th-TH"/>
        </a:p>
      </dgm:t>
    </dgm:pt>
    <dgm:pt modelId="{C7F7B514-6758-4F6A-88DB-CB1C6BB6D39F}" type="sibTrans" cxnId="{F835FBB4-B576-4F45-AFAB-BD35D2B7BF2E}">
      <dgm:prSet/>
      <dgm:spPr/>
      <dgm:t>
        <a:bodyPr/>
        <a:lstStyle/>
        <a:p>
          <a:endParaRPr lang="th-TH"/>
        </a:p>
      </dgm:t>
    </dgm:pt>
    <dgm:pt modelId="{256CBFF5-BEDC-44A9-AD76-E9F213126E03}">
      <dgm:prSet phldrT="[Text]" custT="1"/>
      <dgm:spPr/>
      <dgm:t>
        <a:bodyPr/>
        <a:lstStyle/>
        <a:p>
          <a:r>
            <a:rPr lang="th-TH" sz="2200" b="1" dirty="0" smtClean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การปรับปรุงซ่อมแซม</a:t>
          </a:r>
          <a:endParaRPr lang="th-TH" sz="2200" b="1" dirty="0"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F56694E0-C86E-4A0B-AAA1-E1D7D15453BC}" type="parTrans" cxnId="{4EDFCD66-4FD5-4A83-85EA-4D17DC413803}">
      <dgm:prSet/>
      <dgm:spPr/>
      <dgm:t>
        <a:bodyPr/>
        <a:lstStyle/>
        <a:p>
          <a:endParaRPr lang="th-TH"/>
        </a:p>
      </dgm:t>
    </dgm:pt>
    <dgm:pt modelId="{285FF16A-B305-4FF3-B54C-2DE5F3F10A86}" type="sibTrans" cxnId="{4EDFCD66-4FD5-4A83-85EA-4D17DC413803}">
      <dgm:prSet/>
      <dgm:spPr/>
      <dgm:t>
        <a:bodyPr/>
        <a:lstStyle/>
        <a:p>
          <a:endParaRPr lang="th-TH"/>
        </a:p>
      </dgm:t>
    </dgm:pt>
    <dgm:pt modelId="{D2270497-3724-4ECF-9F79-C4D824B24A57}" type="pres">
      <dgm:prSet presAssocID="{720D4DCB-96E2-4202-88E9-E989C152371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th-TH"/>
        </a:p>
      </dgm:t>
    </dgm:pt>
    <dgm:pt modelId="{0F63C6D4-BBCF-470C-A5D2-C9326A40A229}" type="pres">
      <dgm:prSet presAssocID="{9A37248F-A256-465E-BCFB-0DA378C9FE67}" presName="composite" presStyleCnt="0"/>
      <dgm:spPr/>
    </dgm:pt>
    <dgm:pt modelId="{2078C053-09D9-41E3-8920-2C280E9410A5}" type="pres">
      <dgm:prSet presAssocID="{9A37248F-A256-465E-BCFB-0DA378C9FE67}" presName="Accent" presStyleLbl="alignNode1" presStyleIdx="0" presStyleCnt="5" custScaleX="122876" custScaleY="100588">
        <dgm:presLayoutVars>
          <dgm:chMax val="0"/>
          <dgm:chPref val="0"/>
        </dgm:presLayoutVars>
      </dgm:prSet>
      <dgm:spPr/>
    </dgm:pt>
    <dgm:pt modelId="{5DA53C46-DD6F-46CE-9362-5F5B5EB9D67D}" type="pres">
      <dgm:prSet presAssocID="{9A37248F-A256-465E-BCFB-0DA378C9FE67}" presName="Image" presStyleLbl="bgImgPlace1" presStyleIdx="0" presStyleCnt="3" custLinFactNeighborX="-26098" custLinFactNeighborY="-4154">
        <dgm:presLayoutVars>
          <dgm:chMax val="0"/>
          <dgm:chPref val="0"/>
          <dgm:bulletEnabled val="1"/>
        </dgm:presLayoutVars>
      </dgm:prSet>
      <dgm:spPr/>
    </dgm:pt>
    <dgm:pt modelId="{2D964B8A-70A9-4B9C-A989-4CE2B48F5C16}" type="pres">
      <dgm:prSet presAssocID="{9A37248F-A256-465E-BCFB-0DA378C9FE67}" presName="Parent" presStyleLbl="fgAccFollowNode1" presStyleIdx="0" presStyleCnt="3" custScaleX="1288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91A1D52-57F4-4652-8156-34C2D294CB26}" type="pres">
      <dgm:prSet presAssocID="{9A37248F-A256-465E-BCFB-0DA378C9FE67}" presName="Space" presStyleCnt="0">
        <dgm:presLayoutVars>
          <dgm:chMax val="0"/>
          <dgm:chPref val="0"/>
        </dgm:presLayoutVars>
      </dgm:prSet>
      <dgm:spPr/>
    </dgm:pt>
    <dgm:pt modelId="{8D18F135-9398-4361-990A-A4593D44DECC}" type="pres">
      <dgm:prSet presAssocID="{7E03B20F-7352-47CB-A517-C2E5F32C3C93}" presName="ConnectorComposite" presStyleCnt="0"/>
      <dgm:spPr/>
    </dgm:pt>
    <dgm:pt modelId="{AFBA6FD8-FB2F-43CC-98FB-B2ECC821F442}" type="pres">
      <dgm:prSet presAssocID="{7E03B20F-7352-47CB-A517-C2E5F32C3C93}" presName="TopSpacing" presStyleCnt="0"/>
      <dgm:spPr/>
    </dgm:pt>
    <dgm:pt modelId="{45670E29-A2B3-414C-B1F4-BD4EA013E4F7}" type="pres">
      <dgm:prSet presAssocID="{7E03B20F-7352-47CB-A517-C2E5F32C3C93}" presName="Connector" presStyleLbl="alignNode1" presStyleIdx="1" presStyleCnt="5"/>
      <dgm:spPr/>
    </dgm:pt>
    <dgm:pt modelId="{F676E28D-224E-424E-BDE5-D57DD3370678}" type="pres">
      <dgm:prSet presAssocID="{7E03B20F-7352-47CB-A517-C2E5F32C3C93}" presName="BottomSpacing" presStyleCnt="0"/>
      <dgm:spPr/>
    </dgm:pt>
    <dgm:pt modelId="{5A2237CF-FF44-478C-AC25-3428DE05E92A}" type="pres">
      <dgm:prSet presAssocID="{0355F28E-548E-4DB7-94B9-9B998815BD64}" presName="composite" presStyleCnt="0"/>
      <dgm:spPr/>
    </dgm:pt>
    <dgm:pt modelId="{7E4547BE-FA7A-4DE1-8376-F82698739CE6}" type="pres">
      <dgm:prSet presAssocID="{0355F28E-548E-4DB7-94B9-9B998815BD64}" presName="Accent" presStyleLbl="alignNode1" presStyleIdx="2" presStyleCnt="5" custScaleX="122876" custScaleY="113218">
        <dgm:presLayoutVars>
          <dgm:chMax val="0"/>
          <dgm:chPref val="0"/>
        </dgm:presLayoutVars>
      </dgm:prSet>
      <dgm:spPr/>
    </dgm:pt>
    <dgm:pt modelId="{ECC61F39-34CB-462D-96CA-4A713A5004B6}" type="pres">
      <dgm:prSet presAssocID="{0355F28E-548E-4DB7-94B9-9B998815BD64}" presName="Image" presStyleLbl="bgImgPlace1" presStyleIdx="1" presStyleCnt="3" custLinFactNeighborX="30691" custLinFactNeighborY="-11263">
        <dgm:presLayoutVars>
          <dgm:chMax val="0"/>
          <dgm:chPref val="0"/>
          <dgm:bulletEnabled val="1"/>
        </dgm:presLayoutVars>
      </dgm:prSet>
      <dgm:spPr/>
    </dgm:pt>
    <dgm:pt modelId="{CAC84456-AEC3-4DE8-8D10-7B1F09AAC3FE}" type="pres">
      <dgm:prSet presAssocID="{0355F28E-548E-4DB7-94B9-9B998815BD64}" presName="Parent" presStyleLbl="fgAccFollowNode1" presStyleIdx="1" presStyleCnt="3" custScaleX="1775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F80B283-1BEF-4D71-9245-9D5E293E0469}" type="pres">
      <dgm:prSet presAssocID="{0355F28E-548E-4DB7-94B9-9B998815BD64}" presName="Space" presStyleCnt="0">
        <dgm:presLayoutVars>
          <dgm:chMax val="0"/>
          <dgm:chPref val="0"/>
        </dgm:presLayoutVars>
      </dgm:prSet>
      <dgm:spPr/>
    </dgm:pt>
    <dgm:pt modelId="{1D9FC0EB-0D65-4202-B6BB-C4E9C9C9836C}" type="pres">
      <dgm:prSet presAssocID="{C7F7B514-6758-4F6A-88DB-CB1C6BB6D39F}" presName="ConnectorComposite" presStyleCnt="0"/>
      <dgm:spPr/>
    </dgm:pt>
    <dgm:pt modelId="{2E182510-519B-4F3D-A197-3E5D82AFE30C}" type="pres">
      <dgm:prSet presAssocID="{C7F7B514-6758-4F6A-88DB-CB1C6BB6D39F}" presName="TopSpacing" presStyleCnt="0"/>
      <dgm:spPr/>
    </dgm:pt>
    <dgm:pt modelId="{678B8CFC-FC6A-4DB9-B37B-AC7506EBB9FC}" type="pres">
      <dgm:prSet presAssocID="{C7F7B514-6758-4F6A-88DB-CB1C6BB6D39F}" presName="Connector" presStyleLbl="alignNode1" presStyleIdx="3" presStyleCnt="5"/>
      <dgm:spPr/>
    </dgm:pt>
    <dgm:pt modelId="{2066ED8F-4C9A-4F90-A736-ED45E3607A7B}" type="pres">
      <dgm:prSet presAssocID="{C7F7B514-6758-4F6A-88DB-CB1C6BB6D39F}" presName="BottomSpacing" presStyleCnt="0"/>
      <dgm:spPr/>
    </dgm:pt>
    <dgm:pt modelId="{FF7B046A-22BA-4C3E-A290-2E077D20E9DE}" type="pres">
      <dgm:prSet presAssocID="{256CBFF5-BEDC-44A9-AD76-E9F213126E03}" presName="composite" presStyleCnt="0"/>
      <dgm:spPr/>
    </dgm:pt>
    <dgm:pt modelId="{E88F44C9-E599-47A5-821A-5F63BC08E271}" type="pres">
      <dgm:prSet presAssocID="{256CBFF5-BEDC-44A9-AD76-E9F213126E03}" presName="Accent" presStyleLbl="alignNode1" presStyleIdx="4" presStyleCnt="5" custScaleX="133241" custLinFactNeighborX="11566" custLinFactNeighborY="-1883">
        <dgm:presLayoutVars>
          <dgm:chMax val="0"/>
          <dgm:chPref val="0"/>
        </dgm:presLayoutVars>
      </dgm:prSet>
      <dgm:spPr/>
    </dgm:pt>
    <dgm:pt modelId="{1CA1335D-BAE6-490F-A0CC-88C2B248878C}" type="pres">
      <dgm:prSet presAssocID="{256CBFF5-BEDC-44A9-AD76-E9F213126E03}" presName="Image" presStyleLbl="bgImgPlace1" presStyleIdx="2" presStyleCnt="3" custLinFactNeighborX="-17286" custLinFactNeighborY="-2310">
        <dgm:presLayoutVars>
          <dgm:chMax val="0"/>
          <dgm:chPref val="0"/>
          <dgm:bulletEnabled val="1"/>
        </dgm:presLayoutVars>
      </dgm:prSet>
      <dgm:spPr/>
    </dgm:pt>
    <dgm:pt modelId="{ED8BD9E9-D379-4FE1-9550-B4AEF4A44AA7}" type="pres">
      <dgm:prSet presAssocID="{256CBFF5-BEDC-44A9-AD76-E9F213126E03}" presName="Parent" presStyleLbl="fgAccFollowNode1" presStyleIdx="2" presStyleCnt="3" custScaleX="128889" custLinFactNeighborX="14831" custLinFactNeighborY="-5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2DAC4C5-A40E-4E31-B3AF-54A0E13BFEFD}" type="pres">
      <dgm:prSet presAssocID="{256CBFF5-BEDC-44A9-AD76-E9F213126E03}" presName="Space" presStyleCnt="0">
        <dgm:presLayoutVars>
          <dgm:chMax val="0"/>
          <dgm:chPref val="0"/>
        </dgm:presLayoutVars>
      </dgm:prSet>
      <dgm:spPr/>
    </dgm:pt>
  </dgm:ptLst>
  <dgm:cxnLst>
    <dgm:cxn modelId="{4EDFCD66-4FD5-4A83-85EA-4D17DC413803}" srcId="{720D4DCB-96E2-4202-88E9-E989C1523710}" destId="{256CBFF5-BEDC-44A9-AD76-E9F213126E03}" srcOrd="2" destOrd="0" parTransId="{F56694E0-C86E-4A0B-AAA1-E1D7D15453BC}" sibTransId="{285FF16A-B305-4FF3-B54C-2DE5F3F10A86}"/>
    <dgm:cxn modelId="{D9DBE2C5-DB51-4473-B04C-36547052AA35}" srcId="{720D4DCB-96E2-4202-88E9-E989C1523710}" destId="{9A37248F-A256-465E-BCFB-0DA378C9FE67}" srcOrd="0" destOrd="0" parTransId="{961D3746-EBE1-48A6-AE5F-7DA1259DD938}" sibTransId="{7E03B20F-7352-47CB-A517-C2E5F32C3C93}"/>
    <dgm:cxn modelId="{570190FE-2558-45CB-AC88-4C8A03059DF6}" type="presOf" srcId="{720D4DCB-96E2-4202-88E9-E989C1523710}" destId="{D2270497-3724-4ECF-9F79-C4D824B24A57}" srcOrd="0" destOrd="0" presId="urn:microsoft.com/office/officeart/2008/layout/AlternatingPictureCircles"/>
    <dgm:cxn modelId="{D8804722-2F6C-4895-878F-4DA656ED0727}" type="presOf" srcId="{9A37248F-A256-465E-BCFB-0DA378C9FE67}" destId="{2D964B8A-70A9-4B9C-A989-4CE2B48F5C16}" srcOrd="0" destOrd="0" presId="urn:microsoft.com/office/officeart/2008/layout/AlternatingPictureCircles"/>
    <dgm:cxn modelId="{F835FBB4-B576-4F45-AFAB-BD35D2B7BF2E}" srcId="{720D4DCB-96E2-4202-88E9-E989C1523710}" destId="{0355F28E-548E-4DB7-94B9-9B998815BD64}" srcOrd="1" destOrd="0" parTransId="{6D880EF1-E639-4FBF-B043-EAF9F91BEE0A}" sibTransId="{C7F7B514-6758-4F6A-88DB-CB1C6BB6D39F}"/>
    <dgm:cxn modelId="{C9153239-B025-4705-B9A8-388A5BA7EC64}" type="presOf" srcId="{0355F28E-548E-4DB7-94B9-9B998815BD64}" destId="{CAC84456-AEC3-4DE8-8D10-7B1F09AAC3FE}" srcOrd="0" destOrd="0" presId="urn:microsoft.com/office/officeart/2008/layout/AlternatingPictureCircles"/>
    <dgm:cxn modelId="{639F9A77-09EA-47FD-AC92-A6345F2E73E5}" type="presOf" srcId="{256CBFF5-BEDC-44A9-AD76-E9F213126E03}" destId="{ED8BD9E9-D379-4FE1-9550-B4AEF4A44AA7}" srcOrd="0" destOrd="0" presId="urn:microsoft.com/office/officeart/2008/layout/AlternatingPictureCircles"/>
    <dgm:cxn modelId="{DEB5366E-407C-4B19-8F74-B37CDB28378C}" type="presParOf" srcId="{D2270497-3724-4ECF-9F79-C4D824B24A57}" destId="{0F63C6D4-BBCF-470C-A5D2-C9326A40A229}" srcOrd="0" destOrd="0" presId="urn:microsoft.com/office/officeart/2008/layout/AlternatingPictureCircles"/>
    <dgm:cxn modelId="{A418B6C0-68FF-4AC9-A6FD-FFEF3A3161D8}" type="presParOf" srcId="{0F63C6D4-BBCF-470C-A5D2-C9326A40A229}" destId="{2078C053-09D9-41E3-8920-2C280E9410A5}" srcOrd="0" destOrd="0" presId="urn:microsoft.com/office/officeart/2008/layout/AlternatingPictureCircles"/>
    <dgm:cxn modelId="{C81B86B2-D00E-48A5-B346-0D520A2025D2}" type="presParOf" srcId="{0F63C6D4-BBCF-470C-A5D2-C9326A40A229}" destId="{5DA53C46-DD6F-46CE-9362-5F5B5EB9D67D}" srcOrd="1" destOrd="0" presId="urn:microsoft.com/office/officeart/2008/layout/AlternatingPictureCircles"/>
    <dgm:cxn modelId="{3436C8A7-AD1A-48D2-9C04-3175223AD7F2}" type="presParOf" srcId="{0F63C6D4-BBCF-470C-A5D2-C9326A40A229}" destId="{2D964B8A-70A9-4B9C-A989-4CE2B48F5C16}" srcOrd="2" destOrd="0" presId="urn:microsoft.com/office/officeart/2008/layout/AlternatingPictureCircles"/>
    <dgm:cxn modelId="{8C426A51-BD96-43C1-8DB4-281CAF0122DF}" type="presParOf" srcId="{0F63C6D4-BBCF-470C-A5D2-C9326A40A229}" destId="{291A1D52-57F4-4652-8156-34C2D294CB26}" srcOrd="3" destOrd="0" presId="urn:microsoft.com/office/officeart/2008/layout/AlternatingPictureCircles"/>
    <dgm:cxn modelId="{D068458C-6A33-4675-B5DB-7F4B8DE05C7D}" type="presParOf" srcId="{D2270497-3724-4ECF-9F79-C4D824B24A57}" destId="{8D18F135-9398-4361-990A-A4593D44DECC}" srcOrd="1" destOrd="0" presId="urn:microsoft.com/office/officeart/2008/layout/AlternatingPictureCircles"/>
    <dgm:cxn modelId="{BEB917E2-2D08-4008-A4CB-6D0A3F4D9D5D}" type="presParOf" srcId="{8D18F135-9398-4361-990A-A4593D44DECC}" destId="{AFBA6FD8-FB2F-43CC-98FB-B2ECC821F442}" srcOrd="0" destOrd="0" presId="urn:microsoft.com/office/officeart/2008/layout/AlternatingPictureCircles"/>
    <dgm:cxn modelId="{31E3BC9C-61A2-43C5-ACBE-0D86F15B0197}" type="presParOf" srcId="{8D18F135-9398-4361-990A-A4593D44DECC}" destId="{45670E29-A2B3-414C-B1F4-BD4EA013E4F7}" srcOrd="1" destOrd="0" presId="urn:microsoft.com/office/officeart/2008/layout/AlternatingPictureCircles"/>
    <dgm:cxn modelId="{C0E72AA5-BE36-4FD2-BDEC-53C2A5A42880}" type="presParOf" srcId="{8D18F135-9398-4361-990A-A4593D44DECC}" destId="{F676E28D-224E-424E-BDE5-D57DD3370678}" srcOrd="2" destOrd="0" presId="urn:microsoft.com/office/officeart/2008/layout/AlternatingPictureCircles"/>
    <dgm:cxn modelId="{49FFB993-EBE6-4B33-9520-7B98C63DCEAF}" type="presParOf" srcId="{D2270497-3724-4ECF-9F79-C4D824B24A57}" destId="{5A2237CF-FF44-478C-AC25-3428DE05E92A}" srcOrd="2" destOrd="0" presId="urn:microsoft.com/office/officeart/2008/layout/AlternatingPictureCircles"/>
    <dgm:cxn modelId="{C9CD3E7D-0049-443A-B85C-4804FE00B6E0}" type="presParOf" srcId="{5A2237CF-FF44-478C-AC25-3428DE05E92A}" destId="{7E4547BE-FA7A-4DE1-8376-F82698739CE6}" srcOrd="0" destOrd="0" presId="urn:microsoft.com/office/officeart/2008/layout/AlternatingPictureCircles"/>
    <dgm:cxn modelId="{15C91B72-B669-4F97-87E2-41DECD4B9A55}" type="presParOf" srcId="{5A2237CF-FF44-478C-AC25-3428DE05E92A}" destId="{ECC61F39-34CB-462D-96CA-4A713A5004B6}" srcOrd="1" destOrd="0" presId="urn:microsoft.com/office/officeart/2008/layout/AlternatingPictureCircles"/>
    <dgm:cxn modelId="{3F6C7E39-D67F-45A3-82E2-63EEE1880521}" type="presParOf" srcId="{5A2237CF-FF44-478C-AC25-3428DE05E92A}" destId="{CAC84456-AEC3-4DE8-8D10-7B1F09AAC3FE}" srcOrd="2" destOrd="0" presId="urn:microsoft.com/office/officeart/2008/layout/AlternatingPictureCircles"/>
    <dgm:cxn modelId="{4CA5F14A-15D4-44AA-934B-DAC7FEA3A5B3}" type="presParOf" srcId="{5A2237CF-FF44-478C-AC25-3428DE05E92A}" destId="{AF80B283-1BEF-4D71-9245-9D5E293E0469}" srcOrd="3" destOrd="0" presId="urn:microsoft.com/office/officeart/2008/layout/AlternatingPictureCircles"/>
    <dgm:cxn modelId="{F36A8628-66C5-4984-86F9-D9574225D521}" type="presParOf" srcId="{D2270497-3724-4ECF-9F79-C4D824B24A57}" destId="{1D9FC0EB-0D65-4202-B6BB-C4E9C9C9836C}" srcOrd="3" destOrd="0" presId="urn:microsoft.com/office/officeart/2008/layout/AlternatingPictureCircles"/>
    <dgm:cxn modelId="{C8CEE716-58F1-4D70-A563-F88174EE8AB0}" type="presParOf" srcId="{1D9FC0EB-0D65-4202-B6BB-C4E9C9C9836C}" destId="{2E182510-519B-4F3D-A197-3E5D82AFE30C}" srcOrd="0" destOrd="0" presId="urn:microsoft.com/office/officeart/2008/layout/AlternatingPictureCircles"/>
    <dgm:cxn modelId="{E3BA7E5B-A6F3-4222-8AAE-AC09B017BABF}" type="presParOf" srcId="{1D9FC0EB-0D65-4202-B6BB-C4E9C9C9836C}" destId="{678B8CFC-FC6A-4DB9-B37B-AC7506EBB9FC}" srcOrd="1" destOrd="0" presId="urn:microsoft.com/office/officeart/2008/layout/AlternatingPictureCircles"/>
    <dgm:cxn modelId="{032B8250-5FFC-447A-BBEE-410A31617AE4}" type="presParOf" srcId="{1D9FC0EB-0D65-4202-B6BB-C4E9C9C9836C}" destId="{2066ED8F-4C9A-4F90-A736-ED45E3607A7B}" srcOrd="2" destOrd="0" presId="urn:microsoft.com/office/officeart/2008/layout/AlternatingPictureCircles"/>
    <dgm:cxn modelId="{D83D586A-E946-4C24-8859-73D6874F9973}" type="presParOf" srcId="{D2270497-3724-4ECF-9F79-C4D824B24A57}" destId="{FF7B046A-22BA-4C3E-A290-2E077D20E9DE}" srcOrd="4" destOrd="0" presId="urn:microsoft.com/office/officeart/2008/layout/AlternatingPictureCircles"/>
    <dgm:cxn modelId="{E3A90EDF-CD1A-4761-9968-9FE03015122F}" type="presParOf" srcId="{FF7B046A-22BA-4C3E-A290-2E077D20E9DE}" destId="{E88F44C9-E599-47A5-821A-5F63BC08E271}" srcOrd="0" destOrd="0" presId="urn:microsoft.com/office/officeart/2008/layout/AlternatingPictureCircles"/>
    <dgm:cxn modelId="{BBC45EE7-D5CF-4C24-A39D-4589F08ECBCD}" type="presParOf" srcId="{FF7B046A-22BA-4C3E-A290-2E077D20E9DE}" destId="{1CA1335D-BAE6-490F-A0CC-88C2B248878C}" srcOrd="1" destOrd="0" presId="urn:microsoft.com/office/officeart/2008/layout/AlternatingPictureCircles"/>
    <dgm:cxn modelId="{63C7363C-593F-4FA2-816D-C541F2CEEE5F}" type="presParOf" srcId="{FF7B046A-22BA-4C3E-A290-2E077D20E9DE}" destId="{ED8BD9E9-D379-4FE1-9550-B4AEF4A44AA7}" srcOrd="2" destOrd="0" presId="urn:microsoft.com/office/officeart/2008/layout/AlternatingPictureCircles"/>
    <dgm:cxn modelId="{88A49BEB-F47A-4E27-A395-CAB9AC57BD38}" type="presParOf" srcId="{FF7B046A-22BA-4C3E-A290-2E077D20E9DE}" destId="{42DAC4C5-A40E-4E31-B3AF-54A0E13BFEFD}" srcOrd="3" destOrd="0" presId="urn:microsoft.com/office/officeart/2008/layout/AlternatingPictureCircles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C28B011-B05A-437F-AC06-D7CE6D8B0EF2}" type="doc">
      <dgm:prSet loTypeId="urn:microsoft.com/office/officeart/2008/layout/HexagonCluster" loCatId="relationship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FDF7F8E-83BE-4585-98C0-444A4634505A}">
      <dgm:prSet phldrT="[Text]" custT="1"/>
      <dgm:spPr/>
      <dgm:t>
        <a:bodyPr/>
        <a:lstStyle/>
        <a:p>
          <a:r>
            <a:rPr lang="th-TH" sz="2200" b="1" dirty="0" smtClean="0">
              <a:solidFill>
                <a:schemeClr val="tx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ราชการ</a:t>
          </a:r>
          <a:br>
            <a:rPr lang="th-TH" sz="2200" b="1" dirty="0" smtClean="0">
              <a:solidFill>
                <a:schemeClr val="tx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200" b="1" dirty="0" smtClean="0">
              <a:solidFill>
                <a:schemeClr val="tx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ส่วนภูมิภาค</a:t>
          </a:r>
          <a:endParaRPr lang="en-US" sz="2200" b="1" dirty="0">
            <a:solidFill>
              <a:schemeClr val="tx1">
                <a:lumMod val="75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B4FE1276-A316-476A-B7E6-0A77C1C5992D}" type="parTrans" cxnId="{FE8F33D8-451A-4A91-B824-3D4170671BBD}">
      <dgm:prSet/>
      <dgm:spPr/>
      <dgm:t>
        <a:bodyPr/>
        <a:lstStyle/>
        <a:p>
          <a:endParaRPr lang="th-TH" sz="2000" b="1">
            <a:solidFill>
              <a:schemeClr val="tx1">
                <a:lumMod val="75000"/>
              </a:schemeClr>
            </a:solidFill>
          </a:endParaRPr>
        </a:p>
      </dgm:t>
    </dgm:pt>
    <dgm:pt modelId="{4D47AA9A-D95C-424A-8B42-1F14C96F162B}" type="sibTrans" cxnId="{FE8F33D8-451A-4A91-B824-3D4170671BBD}">
      <dgm:prSet/>
      <dgm:spPr>
        <a:solidFill>
          <a:schemeClr val="accent2">
            <a:lumMod val="75000"/>
            <a:alpha val="90000"/>
          </a:schemeClr>
        </a:solidFill>
        <a:ln>
          <a:noFill/>
        </a:ln>
      </dgm:spPr>
      <dgm:t>
        <a:bodyPr/>
        <a:lstStyle/>
        <a:p>
          <a:endParaRPr lang="th-TH" sz="2000" b="1">
            <a:solidFill>
              <a:schemeClr val="tx1">
                <a:lumMod val="75000"/>
              </a:schemeClr>
            </a:solidFill>
          </a:endParaRPr>
        </a:p>
      </dgm:t>
    </dgm:pt>
    <dgm:pt modelId="{35AE859A-F905-4742-8556-6F5FEBF2F3A1}">
      <dgm:prSet phldrT="[Text]" custT="1"/>
      <dgm:spPr/>
      <dgm:t>
        <a:bodyPr/>
        <a:lstStyle/>
        <a:p>
          <a:r>
            <a:rPr lang="th-TH" sz="2200" b="1" dirty="0" smtClean="0">
              <a:solidFill>
                <a:schemeClr val="tx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ราชการ</a:t>
          </a:r>
          <a:br>
            <a:rPr lang="th-TH" sz="2200" b="1" dirty="0" smtClean="0">
              <a:solidFill>
                <a:schemeClr val="tx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200" b="1" dirty="0" smtClean="0">
              <a:solidFill>
                <a:schemeClr val="tx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ส่วนท้องถิ่น</a:t>
          </a:r>
          <a:endParaRPr lang="en-US" sz="2200" b="1" dirty="0">
            <a:solidFill>
              <a:schemeClr val="tx1">
                <a:lumMod val="75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FB8327FF-73A0-49A2-AF22-7690E3D811D9}" type="parTrans" cxnId="{58985CD5-FA85-4D96-AD46-51D8B24FAE85}">
      <dgm:prSet/>
      <dgm:spPr/>
      <dgm:t>
        <a:bodyPr/>
        <a:lstStyle/>
        <a:p>
          <a:endParaRPr lang="th-TH" sz="2000" b="1">
            <a:solidFill>
              <a:schemeClr val="tx1">
                <a:lumMod val="75000"/>
              </a:schemeClr>
            </a:solidFill>
          </a:endParaRPr>
        </a:p>
      </dgm:t>
    </dgm:pt>
    <dgm:pt modelId="{E4997D77-7A34-4CFA-9DE2-964DCBA97C53}" type="sibTrans" cxnId="{58985CD5-FA85-4D96-AD46-51D8B24FAE85}">
      <dgm:prSet/>
      <dgm:spPr>
        <a:noFill/>
        <a:ln>
          <a:noFill/>
        </a:ln>
      </dgm:spPr>
      <dgm:t>
        <a:bodyPr/>
        <a:lstStyle/>
        <a:p>
          <a:endParaRPr lang="th-TH" sz="2000" b="1">
            <a:solidFill>
              <a:schemeClr val="tx1">
                <a:lumMod val="75000"/>
              </a:schemeClr>
            </a:solidFill>
          </a:endParaRPr>
        </a:p>
      </dgm:t>
    </dgm:pt>
    <dgm:pt modelId="{40C41FC5-8221-4CFC-ABA5-2C9F39409C54}">
      <dgm:prSet phldrT="[Text]" custT="1"/>
      <dgm:spPr/>
      <dgm:t>
        <a:bodyPr/>
        <a:lstStyle/>
        <a:p>
          <a:r>
            <a:rPr lang="th-TH" sz="2200" b="1" dirty="0" smtClean="0">
              <a:solidFill>
                <a:schemeClr val="tx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ราชการส่วนกลาง</a:t>
          </a:r>
          <a:endParaRPr lang="en-US" sz="2200" b="1" dirty="0">
            <a:solidFill>
              <a:schemeClr val="tx1">
                <a:lumMod val="75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643E1964-EAD4-4B59-98F7-582A0F98F8F8}" type="parTrans" cxnId="{94184CC6-0F48-4218-A8A7-8A27BF1F70D7}">
      <dgm:prSet/>
      <dgm:spPr/>
      <dgm:t>
        <a:bodyPr/>
        <a:lstStyle/>
        <a:p>
          <a:endParaRPr lang="th-TH" sz="2000" b="1">
            <a:solidFill>
              <a:schemeClr val="tx1">
                <a:lumMod val="75000"/>
              </a:schemeClr>
            </a:solidFill>
          </a:endParaRPr>
        </a:p>
      </dgm:t>
    </dgm:pt>
    <dgm:pt modelId="{1F384A33-4ED9-4EDD-9BBF-DF767062B382}" type="sibTrans" cxnId="{94184CC6-0F48-4218-A8A7-8A27BF1F70D7}">
      <dgm:prSet/>
      <dgm:spPr>
        <a:solidFill>
          <a:schemeClr val="accent1">
            <a:lumMod val="75000"/>
            <a:alpha val="90000"/>
          </a:schemeClr>
        </a:solidFill>
        <a:ln>
          <a:noFill/>
        </a:ln>
      </dgm:spPr>
      <dgm:t>
        <a:bodyPr/>
        <a:lstStyle/>
        <a:p>
          <a:endParaRPr lang="th-TH" sz="2000" b="1">
            <a:solidFill>
              <a:schemeClr val="tx1">
                <a:lumMod val="75000"/>
              </a:schemeClr>
            </a:solidFill>
          </a:endParaRPr>
        </a:p>
      </dgm:t>
    </dgm:pt>
    <dgm:pt modelId="{405F1469-0F0A-4015-BBD3-848FE1208667}">
      <dgm:prSet phldrT="[Text]" custT="1"/>
      <dgm:spPr/>
      <dgm:t>
        <a:bodyPr/>
        <a:lstStyle/>
        <a:p>
          <a:r>
            <a:rPr lang="th-TH" sz="2200" b="1" dirty="0" smtClean="0">
              <a:solidFill>
                <a:schemeClr val="tx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รัฐวิสาหกิจ</a:t>
          </a:r>
          <a:endParaRPr lang="en-US" sz="2200" b="1" dirty="0">
            <a:solidFill>
              <a:schemeClr val="tx1">
                <a:lumMod val="75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8289414B-2E22-4A1B-9F20-949331FACFBF}" type="parTrans" cxnId="{5E987ACC-9217-41CF-8237-EDEDAD3E20E0}">
      <dgm:prSet/>
      <dgm:spPr/>
      <dgm:t>
        <a:bodyPr/>
        <a:lstStyle/>
        <a:p>
          <a:endParaRPr lang="th-TH" sz="2000" b="1">
            <a:solidFill>
              <a:schemeClr val="tx1">
                <a:lumMod val="75000"/>
              </a:schemeClr>
            </a:solidFill>
          </a:endParaRPr>
        </a:p>
      </dgm:t>
    </dgm:pt>
    <dgm:pt modelId="{6DC8F9FD-0413-407A-BD29-3623351BB5B0}" type="sibTrans" cxnId="{5E987ACC-9217-41CF-8237-EDEDAD3E20E0}">
      <dgm:prSet/>
      <dgm:spPr>
        <a:noFill/>
        <a:ln>
          <a:noFill/>
        </a:ln>
      </dgm:spPr>
      <dgm:t>
        <a:bodyPr/>
        <a:lstStyle/>
        <a:p>
          <a:endParaRPr lang="th-TH" sz="2000" b="1">
            <a:solidFill>
              <a:schemeClr val="tx1">
                <a:lumMod val="75000"/>
              </a:schemeClr>
            </a:solidFill>
          </a:endParaRPr>
        </a:p>
      </dgm:t>
    </dgm:pt>
    <dgm:pt modelId="{F107B600-E543-4378-80E7-0AD884D601A6}">
      <dgm:prSet phldrT="[Text]" custT="1"/>
      <dgm:spPr/>
      <dgm:t>
        <a:bodyPr/>
        <a:lstStyle/>
        <a:p>
          <a:r>
            <a:rPr lang="th-TH" sz="2200" b="1" dirty="0" smtClean="0">
              <a:solidFill>
                <a:schemeClr val="tx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องค์การมหาชน</a:t>
          </a:r>
          <a:endParaRPr lang="en-US" sz="2200" b="1" dirty="0">
            <a:solidFill>
              <a:schemeClr val="tx1">
                <a:lumMod val="75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962BE27A-AEFB-4888-9B57-2F2DFFB66456}" type="parTrans" cxnId="{FD5FC8E8-B586-468E-B0D7-1B0C3625E918}">
      <dgm:prSet/>
      <dgm:spPr/>
      <dgm:t>
        <a:bodyPr/>
        <a:lstStyle/>
        <a:p>
          <a:endParaRPr lang="th-TH" sz="2000" b="1">
            <a:solidFill>
              <a:schemeClr val="tx1">
                <a:lumMod val="75000"/>
              </a:schemeClr>
            </a:solidFill>
          </a:endParaRPr>
        </a:p>
      </dgm:t>
    </dgm:pt>
    <dgm:pt modelId="{7B1E0B06-E0F7-4E4E-B3E4-8F3DC9FEEE94}" type="sibTrans" cxnId="{FD5FC8E8-B586-468E-B0D7-1B0C3625E918}">
      <dgm:prSet/>
      <dgm:spPr>
        <a:solidFill>
          <a:schemeClr val="accent4">
            <a:lumMod val="25000"/>
            <a:lumOff val="75000"/>
            <a:alpha val="90000"/>
          </a:schemeClr>
        </a:solidFill>
        <a:ln>
          <a:noFill/>
        </a:ln>
      </dgm:spPr>
      <dgm:t>
        <a:bodyPr/>
        <a:lstStyle/>
        <a:p>
          <a:endParaRPr lang="th-TH" sz="2000" b="1">
            <a:solidFill>
              <a:schemeClr val="tx1">
                <a:lumMod val="75000"/>
              </a:schemeClr>
            </a:solidFill>
          </a:endParaRPr>
        </a:p>
      </dgm:t>
    </dgm:pt>
    <dgm:pt modelId="{C08185B3-1121-4E83-AC83-C6CA97F89D94}">
      <dgm:prSet phldrT="[Text]" custT="1"/>
      <dgm:spPr/>
      <dgm:t>
        <a:bodyPr/>
        <a:lstStyle/>
        <a:p>
          <a:r>
            <a:rPr lang="th-TH" sz="2200" b="1" dirty="0" smtClean="0">
              <a:solidFill>
                <a:schemeClr val="tx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หน่วยงานอิสระของรัฐ</a:t>
          </a:r>
          <a:endParaRPr lang="en-US" sz="2200" b="1" dirty="0">
            <a:solidFill>
              <a:schemeClr val="tx1">
                <a:lumMod val="75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ADDA6E59-8497-4A89-AE69-062AC3FE3962}" type="parTrans" cxnId="{522496DC-25A2-44E8-BB6B-E68C27E5CB9D}">
      <dgm:prSet/>
      <dgm:spPr/>
      <dgm:t>
        <a:bodyPr/>
        <a:lstStyle/>
        <a:p>
          <a:endParaRPr lang="th-TH" sz="2000" b="1">
            <a:solidFill>
              <a:schemeClr val="tx1">
                <a:lumMod val="75000"/>
              </a:schemeClr>
            </a:solidFill>
          </a:endParaRPr>
        </a:p>
      </dgm:t>
    </dgm:pt>
    <dgm:pt modelId="{B661A168-EA57-405D-8963-CB3496F18046}" type="sibTrans" cxnId="{522496DC-25A2-44E8-BB6B-E68C27E5CB9D}">
      <dgm:prSet/>
      <dgm:spPr>
        <a:solidFill>
          <a:schemeClr val="accent4">
            <a:lumMod val="25000"/>
            <a:lumOff val="75000"/>
            <a:alpha val="90000"/>
          </a:schemeClr>
        </a:solidFill>
        <a:ln>
          <a:noFill/>
        </a:ln>
      </dgm:spPr>
      <dgm:t>
        <a:bodyPr/>
        <a:lstStyle/>
        <a:p>
          <a:endParaRPr lang="th-TH" sz="2000" b="1">
            <a:solidFill>
              <a:schemeClr val="tx1">
                <a:lumMod val="75000"/>
              </a:schemeClr>
            </a:solidFill>
          </a:endParaRPr>
        </a:p>
      </dgm:t>
    </dgm:pt>
    <dgm:pt modelId="{FC199B38-B13A-4188-9A0E-EE9C26D5B8CC}">
      <dgm:prSet phldrT="[Text]" custT="1"/>
      <dgm:spPr/>
      <dgm:t>
        <a:bodyPr/>
        <a:lstStyle/>
        <a:p>
          <a:r>
            <a:rPr lang="th-TH" sz="2200" b="1" dirty="0" smtClean="0">
              <a:solidFill>
                <a:schemeClr val="tx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องค์กรตามรัฐธรรมนูญ</a:t>
          </a:r>
          <a:endParaRPr lang="en-US" sz="2200" b="1" dirty="0">
            <a:solidFill>
              <a:schemeClr val="tx1">
                <a:lumMod val="75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62F74D05-0B8C-4C0F-B32F-09460D59076F}" type="parTrans" cxnId="{3E590D2B-5EE0-4365-9C3D-251267B051CB}">
      <dgm:prSet/>
      <dgm:spPr/>
      <dgm:t>
        <a:bodyPr/>
        <a:lstStyle/>
        <a:p>
          <a:endParaRPr lang="th-TH" sz="2000" b="1">
            <a:solidFill>
              <a:schemeClr val="tx1">
                <a:lumMod val="75000"/>
              </a:schemeClr>
            </a:solidFill>
          </a:endParaRPr>
        </a:p>
      </dgm:t>
    </dgm:pt>
    <dgm:pt modelId="{6753633F-EA82-4478-BB54-0ECCEC53335C}" type="sibTrans" cxnId="{3E590D2B-5EE0-4365-9C3D-251267B051CB}">
      <dgm:prSet/>
      <dgm:spPr>
        <a:solidFill>
          <a:schemeClr val="accent1">
            <a:lumMod val="75000"/>
          </a:schemeClr>
        </a:solidFill>
        <a:ln>
          <a:noFill/>
        </a:ln>
      </dgm:spPr>
      <dgm:t>
        <a:bodyPr/>
        <a:lstStyle/>
        <a:p>
          <a:endParaRPr lang="th-TH" sz="2000" b="1">
            <a:solidFill>
              <a:schemeClr val="tx1">
                <a:lumMod val="75000"/>
              </a:schemeClr>
            </a:solidFill>
          </a:endParaRPr>
        </a:p>
      </dgm:t>
    </dgm:pt>
    <dgm:pt modelId="{F9430B30-AAAA-413B-A2A5-0DD4457EAD6A}">
      <dgm:prSet phldrT="[Text]" custT="1"/>
      <dgm:spPr/>
      <dgm:t>
        <a:bodyPr/>
        <a:lstStyle/>
        <a:p>
          <a:r>
            <a:rPr lang="th-TH" sz="2200" b="1" dirty="0" smtClean="0">
              <a:solidFill>
                <a:schemeClr val="tx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หน่วยงานอื่นๆ</a:t>
          </a:r>
          <a:endParaRPr lang="en-US" sz="2200" b="1" dirty="0">
            <a:solidFill>
              <a:schemeClr val="tx1">
                <a:lumMod val="75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DC11532C-B0FB-435D-8F45-E5C89EB7D0E9}" type="parTrans" cxnId="{FEB613C4-400E-4E41-BFD8-AB3A662DD7F7}">
      <dgm:prSet/>
      <dgm:spPr/>
      <dgm:t>
        <a:bodyPr/>
        <a:lstStyle/>
        <a:p>
          <a:endParaRPr lang="th-TH"/>
        </a:p>
      </dgm:t>
    </dgm:pt>
    <dgm:pt modelId="{65B7E0FC-25F2-4C25-A193-487DD34C1393}" type="sibTrans" cxnId="{FEB613C4-400E-4E41-BFD8-AB3A662DD7F7}">
      <dgm:prSet/>
      <dgm:spPr>
        <a:noFill/>
        <a:ln>
          <a:noFill/>
        </a:ln>
      </dgm:spPr>
      <dgm:t>
        <a:bodyPr/>
        <a:lstStyle/>
        <a:p>
          <a:endParaRPr lang="th-TH"/>
        </a:p>
      </dgm:t>
    </dgm:pt>
    <dgm:pt modelId="{8CF72077-E1D4-4C48-AD3B-F5A99DBB5BC2}">
      <dgm:prSet phldrT="[Text]" custT="1"/>
      <dgm:spPr/>
      <dgm:t>
        <a:bodyPr/>
        <a:lstStyle/>
        <a:p>
          <a:r>
            <a:rPr lang="th-TH" sz="2200" b="1" spc="-100" baseline="0" dirty="0" smtClean="0">
              <a:solidFill>
                <a:schemeClr val="tx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มหาวิทยาลัย</a:t>
          </a:r>
          <a:br>
            <a:rPr lang="th-TH" sz="2200" b="1" spc="-100" baseline="0" dirty="0" smtClean="0">
              <a:solidFill>
                <a:schemeClr val="tx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200" b="1" spc="-100" baseline="0" dirty="0" smtClean="0">
              <a:solidFill>
                <a:schemeClr val="tx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ในกำกับ</a:t>
          </a:r>
          <a:br>
            <a:rPr lang="th-TH" sz="2200" b="1" spc="-100" baseline="0" dirty="0" smtClean="0">
              <a:solidFill>
                <a:schemeClr val="tx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200" b="1" spc="-100" baseline="0" dirty="0" smtClean="0">
              <a:solidFill>
                <a:schemeClr val="tx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ของรัฐ</a:t>
          </a:r>
          <a:endParaRPr lang="en-US" sz="2200" b="1" spc="-100" baseline="0" dirty="0">
            <a:solidFill>
              <a:schemeClr val="tx1">
                <a:lumMod val="75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BFA8CADC-6866-4C0C-A971-EAE3634D7249}" type="parTrans" cxnId="{7FC6CB6A-62EF-4018-BDC5-DD5F8F89A117}">
      <dgm:prSet/>
      <dgm:spPr/>
      <dgm:t>
        <a:bodyPr/>
        <a:lstStyle/>
        <a:p>
          <a:endParaRPr lang="th-TH"/>
        </a:p>
      </dgm:t>
    </dgm:pt>
    <dgm:pt modelId="{92BAD99E-C4D9-47A2-BC91-0B0B38AEA59F}" type="sibTrans" cxnId="{7FC6CB6A-62EF-4018-BDC5-DD5F8F89A117}">
      <dgm:prSet/>
      <dgm:spPr/>
      <dgm:t>
        <a:bodyPr/>
        <a:lstStyle/>
        <a:p>
          <a:endParaRPr lang="th-TH"/>
        </a:p>
      </dgm:t>
    </dgm:pt>
    <dgm:pt modelId="{F1F9DC4B-605F-439C-B562-18867F49CB00}" type="pres">
      <dgm:prSet presAssocID="{4C28B011-B05A-437F-AC06-D7CE6D8B0EF2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th-TH"/>
        </a:p>
      </dgm:t>
    </dgm:pt>
    <dgm:pt modelId="{FB089D80-D0F5-40B3-BF67-DF09B0FACB70}" type="pres">
      <dgm:prSet presAssocID="{6FDF7F8E-83BE-4585-98C0-444A4634505A}" presName="text1" presStyleCnt="0"/>
      <dgm:spPr/>
    </dgm:pt>
    <dgm:pt modelId="{80075146-EA61-471E-849A-AF679D595D1E}" type="pres">
      <dgm:prSet presAssocID="{6FDF7F8E-83BE-4585-98C0-444A4634505A}" presName="textRepeatNode" presStyleLbl="alignNode1" presStyleIdx="0" presStyleCnt="9" custLinFactY="-21006" custLinFactNeighborX="2421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2E55CBD-764D-4090-9E41-F10A12F40A14}" type="pres">
      <dgm:prSet presAssocID="{6FDF7F8E-83BE-4585-98C0-444A4634505A}" presName="textaccent1" presStyleCnt="0"/>
      <dgm:spPr/>
    </dgm:pt>
    <dgm:pt modelId="{8AC1C4A0-BCE9-41FC-80BD-AF9D77C2B41E}" type="pres">
      <dgm:prSet presAssocID="{6FDF7F8E-83BE-4585-98C0-444A4634505A}" presName="accentRepeatNode" presStyleLbl="solidAlignAcc1" presStyleIdx="0" presStyleCnt="18" custLinFactX="86315" custLinFactNeighborX="100000"/>
      <dgm:spPr/>
    </dgm:pt>
    <dgm:pt modelId="{3B904292-BDAF-4A9A-B7F0-D6FBC9342039}" type="pres">
      <dgm:prSet presAssocID="{4D47AA9A-D95C-424A-8B42-1F14C96F162B}" presName="image1" presStyleCnt="0"/>
      <dgm:spPr/>
    </dgm:pt>
    <dgm:pt modelId="{FA7A8625-9B23-43C8-A879-637E636BE626}" type="pres">
      <dgm:prSet presAssocID="{4D47AA9A-D95C-424A-8B42-1F14C96F162B}" presName="imageRepeatNode" presStyleLbl="alignAcc1" presStyleIdx="0" presStyleCnt="9" custScaleX="51417" custScaleY="51869" custLinFactX="249471" custLinFactNeighborX="300000" custLinFactNeighborY="5404"/>
      <dgm:spPr/>
      <dgm:t>
        <a:bodyPr/>
        <a:lstStyle/>
        <a:p>
          <a:endParaRPr lang="th-TH"/>
        </a:p>
      </dgm:t>
    </dgm:pt>
    <dgm:pt modelId="{ABC63E50-5F60-4413-9257-06C415C642B7}" type="pres">
      <dgm:prSet presAssocID="{4D47AA9A-D95C-424A-8B42-1F14C96F162B}" presName="imageaccent1" presStyleCnt="0"/>
      <dgm:spPr/>
    </dgm:pt>
    <dgm:pt modelId="{F190A75E-D14E-405D-90E5-39544ED43F3F}" type="pres">
      <dgm:prSet presAssocID="{4D47AA9A-D95C-424A-8B42-1F14C96F162B}" presName="accentRepeatNode" presStyleLbl="solidAlignAcc1" presStyleIdx="1" presStyleCnt="18" custLinFactX="86315" custLinFactNeighborX="100000"/>
      <dgm:spPr/>
    </dgm:pt>
    <dgm:pt modelId="{2CE405DD-E11F-418B-81E6-AC79FFC1FF80}" type="pres">
      <dgm:prSet presAssocID="{35AE859A-F905-4742-8556-6F5FEBF2F3A1}" presName="text2" presStyleCnt="0"/>
      <dgm:spPr/>
    </dgm:pt>
    <dgm:pt modelId="{59919EA4-A12A-4441-A11E-E8D8C4309D31}" type="pres">
      <dgm:prSet presAssocID="{35AE859A-F905-4742-8556-6F5FEBF2F3A1}" presName="textRepeatNode" presStyleLbl="alignNode1" presStyleIdx="1" presStyleCnt="9" custLinFactNeighborX="-61812" custLinFactNeighborY="566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E7EB1D4-2FB7-4342-B81A-6666061139E8}" type="pres">
      <dgm:prSet presAssocID="{35AE859A-F905-4742-8556-6F5FEBF2F3A1}" presName="textaccent2" presStyleCnt="0"/>
      <dgm:spPr/>
    </dgm:pt>
    <dgm:pt modelId="{498C53CB-E2E0-4976-B77E-077A99CFEC7A}" type="pres">
      <dgm:prSet presAssocID="{35AE859A-F905-4742-8556-6F5FEBF2F3A1}" presName="accentRepeatNode" presStyleLbl="solidAlignAcc1" presStyleIdx="2" presStyleCnt="18" custLinFactX="86315" custLinFactNeighborX="100000"/>
      <dgm:spPr/>
    </dgm:pt>
    <dgm:pt modelId="{70CED49F-C7CF-46B6-919A-75D1BA6C33AC}" type="pres">
      <dgm:prSet presAssocID="{E4997D77-7A34-4CFA-9DE2-964DCBA97C53}" presName="image2" presStyleCnt="0"/>
      <dgm:spPr/>
    </dgm:pt>
    <dgm:pt modelId="{A1CF13C2-1177-4435-9BE1-5DB267DA6A7D}" type="pres">
      <dgm:prSet presAssocID="{E4997D77-7A34-4CFA-9DE2-964DCBA97C53}" presName="imageRepeatNode" presStyleLbl="alignAcc1" presStyleIdx="1" presStyleCnt="9" custScaleX="43988" custScaleY="48597" custLinFactNeighborX="21682"/>
      <dgm:spPr/>
      <dgm:t>
        <a:bodyPr/>
        <a:lstStyle/>
        <a:p>
          <a:endParaRPr lang="th-TH"/>
        </a:p>
      </dgm:t>
    </dgm:pt>
    <dgm:pt modelId="{C802B5C1-C449-4C36-BF77-C07C43E99264}" type="pres">
      <dgm:prSet presAssocID="{E4997D77-7A34-4CFA-9DE2-964DCBA97C53}" presName="imageaccent2" presStyleCnt="0"/>
      <dgm:spPr/>
    </dgm:pt>
    <dgm:pt modelId="{4514AE8E-450E-417C-8AC1-63F2DEE1F074}" type="pres">
      <dgm:prSet presAssocID="{E4997D77-7A34-4CFA-9DE2-964DCBA97C53}" presName="accentRepeatNode" presStyleLbl="solidAlignAcc1" presStyleIdx="3" presStyleCnt="18" custLinFactX="86315" custLinFactNeighborX="100000"/>
      <dgm:spPr/>
    </dgm:pt>
    <dgm:pt modelId="{B507A75F-5D05-481B-BB19-7923C4E3CB38}" type="pres">
      <dgm:prSet presAssocID="{40C41FC5-8221-4CFC-ABA5-2C9F39409C54}" presName="text3" presStyleCnt="0"/>
      <dgm:spPr/>
    </dgm:pt>
    <dgm:pt modelId="{B468091B-A969-4582-BB88-DE6ABA1679C8}" type="pres">
      <dgm:prSet presAssocID="{40C41FC5-8221-4CFC-ABA5-2C9F39409C54}" presName="textRepeatNode" presStyleLbl="alignNode1" presStyleIdx="2" presStyleCnt="9" custLinFactNeighborX="-62978" custLinFactNeighborY="403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5A37403-B890-47B5-A314-6B7C5665CC84}" type="pres">
      <dgm:prSet presAssocID="{40C41FC5-8221-4CFC-ABA5-2C9F39409C54}" presName="textaccent3" presStyleCnt="0"/>
      <dgm:spPr/>
    </dgm:pt>
    <dgm:pt modelId="{79422A00-D9FE-40B7-881A-2107360A00C4}" type="pres">
      <dgm:prSet presAssocID="{40C41FC5-8221-4CFC-ABA5-2C9F39409C54}" presName="accentRepeatNode" presStyleLbl="solidAlignAcc1" presStyleIdx="4" presStyleCnt="18" custLinFactX="522172" custLinFactY="-100000" custLinFactNeighborX="600000" custLinFactNeighborY="-109944"/>
      <dgm:spPr/>
    </dgm:pt>
    <dgm:pt modelId="{1FA529FB-523E-4EAB-B14C-CDAB69695085}" type="pres">
      <dgm:prSet presAssocID="{1F384A33-4ED9-4EDD-9BBF-DF767062B382}" presName="image3" presStyleCnt="0"/>
      <dgm:spPr/>
    </dgm:pt>
    <dgm:pt modelId="{09716D33-8C7D-405C-9367-D958A35A96A4}" type="pres">
      <dgm:prSet presAssocID="{1F384A33-4ED9-4EDD-9BBF-DF767062B382}" presName="imageRepeatNode" presStyleLbl="alignAcc1" presStyleIdx="2" presStyleCnt="9" custScaleX="46301" custScaleY="43871" custLinFactNeighborX="21682"/>
      <dgm:spPr/>
      <dgm:t>
        <a:bodyPr/>
        <a:lstStyle/>
        <a:p>
          <a:endParaRPr lang="th-TH"/>
        </a:p>
      </dgm:t>
    </dgm:pt>
    <dgm:pt modelId="{B3E5BF9D-0286-43EA-BF64-792324A951CD}" type="pres">
      <dgm:prSet presAssocID="{1F384A33-4ED9-4EDD-9BBF-DF767062B382}" presName="imageaccent3" presStyleCnt="0"/>
      <dgm:spPr/>
    </dgm:pt>
    <dgm:pt modelId="{C158F7EC-E075-46C2-8F03-C49895C84176}" type="pres">
      <dgm:prSet presAssocID="{1F384A33-4ED9-4EDD-9BBF-DF767062B382}" presName="accentRepeatNode" presStyleLbl="solidAlignAcc1" presStyleIdx="5" presStyleCnt="18" custLinFactX="86315" custLinFactNeighborX="100000"/>
      <dgm:spPr/>
    </dgm:pt>
    <dgm:pt modelId="{4312A700-3E46-470D-B8C8-D89D4561F516}" type="pres">
      <dgm:prSet presAssocID="{405F1469-0F0A-4015-BBD3-848FE1208667}" presName="text4" presStyleCnt="0"/>
      <dgm:spPr/>
    </dgm:pt>
    <dgm:pt modelId="{9A62DBBD-6A84-4B0E-AE58-8501F54523EB}" type="pres">
      <dgm:prSet presAssocID="{405F1469-0F0A-4015-BBD3-848FE1208667}" presName="textRepeatNode" presStyleLbl="alignNode1" presStyleIdx="3" presStyleCnt="9" custLinFactNeighborX="-55259" custLinFactNeighborY="4055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3FC35C5-5213-4268-9B68-A13E510D8460}" type="pres">
      <dgm:prSet presAssocID="{405F1469-0F0A-4015-BBD3-848FE1208667}" presName="textaccent4" presStyleCnt="0"/>
      <dgm:spPr/>
    </dgm:pt>
    <dgm:pt modelId="{AAD6BFE4-18E5-42D9-A623-71C5CF9D0881}" type="pres">
      <dgm:prSet presAssocID="{405F1469-0F0A-4015-BBD3-848FE1208667}" presName="accentRepeatNode" presStyleLbl="solidAlignAcc1" presStyleIdx="6" presStyleCnt="18" custLinFactY="856108" custLinFactNeighborX="94893" custLinFactNeighborY="900000"/>
      <dgm:spPr/>
    </dgm:pt>
    <dgm:pt modelId="{DC89BEFE-E246-4AE8-8001-983A0B1DD404}" type="pres">
      <dgm:prSet presAssocID="{6DC8F9FD-0413-407A-BD29-3623351BB5B0}" presName="image4" presStyleCnt="0"/>
      <dgm:spPr/>
    </dgm:pt>
    <dgm:pt modelId="{51A2C5F0-280E-48B4-BB9F-067D6D6D5D64}" type="pres">
      <dgm:prSet presAssocID="{6DC8F9FD-0413-407A-BD29-3623351BB5B0}" presName="imageRepeatNode" presStyleLbl="alignAcc1" presStyleIdx="3" presStyleCnt="9" custScaleX="37206" custScaleY="39731" custLinFactX="42816" custLinFactY="-43571" custLinFactNeighborX="100000" custLinFactNeighborY="-100000"/>
      <dgm:spPr/>
      <dgm:t>
        <a:bodyPr/>
        <a:lstStyle/>
        <a:p>
          <a:endParaRPr lang="th-TH"/>
        </a:p>
      </dgm:t>
    </dgm:pt>
    <dgm:pt modelId="{29D71746-1551-47AC-8EEF-555CF34792E4}" type="pres">
      <dgm:prSet presAssocID="{6DC8F9FD-0413-407A-BD29-3623351BB5B0}" presName="imageaccent4" presStyleCnt="0"/>
      <dgm:spPr/>
    </dgm:pt>
    <dgm:pt modelId="{0013B808-2D44-46D7-AD11-C225AF82E2CD}" type="pres">
      <dgm:prSet presAssocID="{6DC8F9FD-0413-407A-BD29-3623351BB5B0}" presName="accentRepeatNode" presStyleLbl="solidAlignAcc1" presStyleIdx="7" presStyleCnt="18" custLinFactX="86315" custLinFactNeighborX="100000"/>
      <dgm:spPr/>
    </dgm:pt>
    <dgm:pt modelId="{1499911A-88BD-4DF0-8C44-8A0B1D96EEF3}" type="pres">
      <dgm:prSet presAssocID="{F107B600-E543-4378-80E7-0AD884D601A6}" presName="text5" presStyleCnt="0"/>
      <dgm:spPr/>
    </dgm:pt>
    <dgm:pt modelId="{136FCDC2-C3D9-4B9E-B64C-6ACD2FAC3051}" type="pres">
      <dgm:prSet presAssocID="{F107B600-E543-4378-80E7-0AD884D601A6}" presName="textRepeatNode" presStyleLbl="alignNode1" presStyleIdx="4" presStyleCnt="9" custLinFactNeighborX="-48435" custLinFactNeighborY="376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DA240E3-E6C3-4A10-9AA0-9D68B984BEA4}" type="pres">
      <dgm:prSet presAssocID="{F107B600-E543-4378-80E7-0AD884D601A6}" presName="textaccent5" presStyleCnt="0"/>
      <dgm:spPr/>
    </dgm:pt>
    <dgm:pt modelId="{72AC4F7C-23F5-4B5B-BD3C-956FF493B55C}" type="pres">
      <dgm:prSet presAssocID="{F107B600-E543-4378-80E7-0AD884D601A6}" presName="accentRepeatNode" presStyleLbl="solidAlignAcc1" presStyleIdx="8" presStyleCnt="18" custLinFactX="86315" custLinFactNeighborX="100000"/>
      <dgm:spPr/>
    </dgm:pt>
    <dgm:pt modelId="{28D9EDC9-97E7-462A-A8C1-4769D3E9824C}" type="pres">
      <dgm:prSet presAssocID="{7B1E0B06-E0F7-4E4E-B3E4-8F3DC9FEEE94}" presName="image5" presStyleCnt="0"/>
      <dgm:spPr/>
    </dgm:pt>
    <dgm:pt modelId="{D6873164-8BC6-4A91-B1D2-5071E26151B4}" type="pres">
      <dgm:prSet presAssocID="{7B1E0B06-E0F7-4E4E-B3E4-8F3DC9FEEE94}" presName="imageRepeatNode" presStyleLbl="alignAcc1" presStyleIdx="4" presStyleCnt="9" custScaleX="43112" custScaleY="38937" custLinFactNeighborX="-48450" custLinFactNeighborY="-29615"/>
      <dgm:spPr/>
      <dgm:t>
        <a:bodyPr/>
        <a:lstStyle/>
        <a:p>
          <a:endParaRPr lang="th-TH"/>
        </a:p>
      </dgm:t>
    </dgm:pt>
    <dgm:pt modelId="{29D80A62-48E0-4392-A101-B803C545F1CC}" type="pres">
      <dgm:prSet presAssocID="{7B1E0B06-E0F7-4E4E-B3E4-8F3DC9FEEE94}" presName="imageaccent5" presStyleCnt="0"/>
      <dgm:spPr/>
    </dgm:pt>
    <dgm:pt modelId="{933D3601-E5EE-4E5F-859E-FA0BBDFB4C74}" type="pres">
      <dgm:prSet presAssocID="{7B1E0B06-E0F7-4E4E-B3E4-8F3DC9FEEE94}" presName="accentRepeatNode" presStyleLbl="solidAlignAcc1" presStyleIdx="9" presStyleCnt="18" custLinFactX="86315" custLinFactNeighborX="100000"/>
      <dgm:spPr/>
    </dgm:pt>
    <dgm:pt modelId="{D8FEC996-7EFA-46E2-BBB4-622959C11EF8}" type="pres">
      <dgm:prSet presAssocID="{C08185B3-1121-4E83-AC83-C6CA97F89D94}" presName="text6" presStyleCnt="0"/>
      <dgm:spPr/>
    </dgm:pt>
    <dgm:pt modelId="{DAC6422F-F79C-4222-AF71-C1DE028364E8}" type="pres">
      <dgm:prSet presAssocID="{C08185B3-1121-4E83-AC83-C6CA97F89D94}" presName="textRepeatNode" presStyleLbl="alignNode1" presStyleIdx="5" presStyleCnt="9" custLinFactNeighborX="-42029" custLinFactNeighborY="-522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AFEBC1A-26D2-4CA3-B79B-B2D14850F90D}" type="pres">
      <dgm:prSet presAssocID="{C08185B3-1121-4E83-AC83-C6CA97F89D94}" presName="textaccent6" presStyleCnt="0"/>
      <dgm:spPr/>
    </dgm:pt>
    <dgm:pt modelId="{3E3901E3-5A13-4EFB-856C-0FA5768976F6}" type="pres">
      <dgm:prSet presAssocID="{C08185B3-1121-4E83-AC83-C6CA97F89D94}" presName="accentRepeatNode" presStyleLbl="solidAlignAcc1" presStyleIdx="10" presStyleCnt="18" custLinFactX="86315" custLinFactNeighborX="100000"/>
      <dgm:spPr/>
    </dgm:pt>
    <dgm:pt modelId="{80902889-441A-4119-A94A-8246F6864CB4}" type="pres">
      <dgm:prSet presAssocID="{B661A168-EA57-405D-8963-CB3496F18046}" presName="image6" presStyleCnt="0"/>
      <dgm:spPr/>
    </dgm:pt>
    <dgm:pt modelId="{6EBB7A40-5613-40B4-BAAF-18B5CC04B6B7}" type="pres">
      <dgm:prSet presAssocID="{B661A168-EA57-405D-8963-CB3496F18046}" presName="imageRepeatNode" presStyleLbl="alignAcc1" presStyleIdx="5" presStyleCnt="9" custScaleX="43550" custScaleY="39944" custLinFactNeighborX="34948" custLinFactNeighborY="4856"/>
      <dgm:spPr/>
      <dgm:t>
        <a:bodyPr/>
        <a:lstStyle/>
        <a:p>
          <a:endParaRPr lang="th-TH"/>
        </a:p>
      </dgm:t>
    </dgm:pt>
    <dgm:pt modelId="{600A8B2D-4806-45EC-A41E-62749F51FE36}" type="pres">
      <dgm:prSet presAssocID="{B661A168-EA57-405D-8963-CB3496F18046}" presName="imageaccent6" presStyleCnt="0"/>
      <dgm:spPr/>
    </dgm:pt>
    <dgm:pt modelId="{2F95DF30-E764-41AB-A772-344B84D809B3}" type="pres">
      <dgm:prSet presAssocID="{B661A168-EA57-405D-8963-CB3496F18046}" presName="accentRepeatNode" presStyleLbl="solidAlignAcc1" presStyleIdx="11" presStyleCnt="18" custLinFactX="86315" custLinFactNeighborX="100000"/>
      <dgm:spPr/>
    </dgm:pt>
    <dgm:pt modelId="{658D25E8-D48A-4DBD-B3AE-ACC9F559E786}" type="pres">
      <dgm:prSet presAssocID="{FC199B38-B13A-4188-9A0E-EE9C26D5B8CC}" presName="text7" presStyleCnt="0"/>
      <dgm:spPr/>
    </dgm:pt>
    <dgm:pt modelId="{7379FF47-4E6B-444D-8050-658D8CFD0D20}" type="pres">
      <dgm:prSet presAssocID="{FC199B38-B13A-4188-9A0E-EE9C26D5B8CC}" presName="textRepeatNode" presStyleLbl="alignNode1" presStyleIdx="6" presStyleCnt="9" custLinFactX="18074" custLinFactNeighborX="100000" custLinFactNeighborY="-429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90B83BC-5714-47F4-B228-952E37399EB3}" type="pres">
      <dgm:prSet presAssocID="{FC199B38-B13A-4188-9A0E-EE9C26D5B8CC}" presName="textaccent7" presStyleCnt="0"/>
      <dgm:spPr/>
    </dgm:pt>
    <dgm:pt modelId="{8EAFC326-CCF7-456B-8642-D9968FFEA3E8}" type="pres">
      <dgm:prSet presAssocID="{FC199B38-B13A-4188-9A0E-EE9C26D5B8CC}" presName="accentRepeatNode" presStyleLbl="solidAlignAcc1" presStyleIdx="12" presStyleCnt="18" custLinFactX="86315" custLinFactNeighborX="100000"/>
      <dgm:spPr/>
    </dgm:pt>
    <dgm:pt modelId="{31E7481B-7F6F-4A91-ABF6-08C5CFFD583F}" type="pres">
      <dgm:prSet presAssocID="{6753633F-EA82-4478-BB54-0ECCEC53335C}" presName="image7" presStyleCnt="0"/>
      <dgm:spPr/>
    </dgm:pt>
    <dgm:pt modelId="{3065E83F-D139-4960-8BE1-DC0546C12CE6}" type="pres">
      <dgm:prSet presAssocID="{6753633F-EA82-4478-BB54-0ECCEC53335C}" presName="imageRepeatNode" presStyleLbl="alignAcc1" presStyleIdx="6" presStyleCnt="9" custScaleX="45740" custScaleY="44048" custLinFactX="12532" custLinFactNeighborX="100000" custLinFactNeighborY="-59884"/>
      <dgm:spPr/>
      <dgm:t>
        <a:bodyPr/>
        <a:lstStyle/>
        <a:p>
          <a:endParaRPr lang="th-TH"/>
        </a:p>
      </dgm:t>
    </dgm:pt>
    <dgm:pt modelId="{5AB75B6F-9BCC-495A-A4AD-B2FEF0B0EE88}" type="pres">
      <dgm:prSet presAssocID="{6753633F-EA82-4478-BB54-0ECCEC53335C}" presName="imageaccent7" presStyleCnt="0"/>
      <dgm:spPr/>
    </dgm:pt>
    <dgm:pt modelId="{9AFEBBCF-4FD9-43F2-AB02-15479C21B4F7}" type="pres">
      <dgm:prSet presAssocID="{6753633F-EA82-4478-BB54-0ECCEC53335C}" presName="accentRepeatNode" presStyleLbl="solidAlignAcc1" presStyleIdx="13" presStyleCnt="18" custLinFactX="86315" custLinFactNeighborX="100000"/>
      <dgm:spPr/>
    </dgm:pt>
    <dgm:pt modelId="{6A6FF8B0-4BD0-4273-B9B0-3302AD06897D}" type="pres">
      <dgm:prSet presAssocID="{F9430B30-AAAA-413B-A2A5-0DD4457EAD6A}" presName="text8" presStyleCnt="0"/>
      <dgm:spPr/>
    </dgm:pt>
    <dgm:pt modelId="{9E740828-25D0-48A3-A0DA-2F3BD7C4BFC1}" type="pres">
      <dgm:prSet presAssocID="{F9430B30-AAAA-413B-A2A5-0DD4457EAD6A}" presName="textRepeatNode" presStyleLbl="alignNode1" presStyleIdx="7" presStyleCnt="9" custLinFactNeighborX="-29252" custLinFactNeighborY="-4875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E7FB72E-20E2-4E1C-BDE2-987A939A3C87}" type="pres">
      <dgm:prSet presAssocID="{F9430B30-AAAA-413B-A2A5-0DD4457EAD6A}" presName="textaccent8" presStyleCnt="0"/>
      <dgm:spPr/>
    </dgm:pt>
    <dgm:pt modelId="{B667D37F-9770-4BBE-833F-00A02835FEB3}" type="pres">
      <dgm:prSet presAssocID="{F9430B30-AAAA-413B-A2A5-0DD4457EAD6A}" presName="accentRepeatNode" presStyleLbl="solidAlignAcc1" presStyleIdx="14" presStyleCnt="18" custLinFactX="86315" custLinFactNeighborX="100000"/>
      <dgm:spPr/>
    </dgm:pt>
    <dgm:pt modelId="{EEB07721-B321-448F-B06D-A1B631192ABA}" type="pres">
      <dgm:prSet presAssocID="{65B7E0FC-25F2-4C25-A193-487DD34C1393}" presName="image8" presStyleCnt="0"/>
      <dgm:spPr/>
    </dgm:pt>
    <dgm:pt modelId="{2DF01804-8669-48C5-B848-079F3817EA6F}" type="pres">
      <dgm:prSet presAssocID="{65B7E0FC-25F2-4C25-A193-487DD34C1393}" presName="imageRepeatNode" presStyleLbl="alignAcc1" presStyleIdx="7" presStyleCnt="9" custScaleX="43974" custScaleY="42922" custLinFactNeighborX="21682"/>
      <dgm:spPr/>
      <dgm:t>
        <a:bodyPr/>
        <a:lstStyle/>
        <a:p>
          <a:endParaRPr lang="th-TH"/>
        </a:p>
      </dgm:t>
    </dgm:pt>
    <dgm:pt modelId="{531EAA03-0C5B-437D-96D8-654358DAB4FF}" type="pres">
      <dgm:prSet presAssocID="{65B7E0FC-25F2-4C25-A193-487DD34C1393}" presName="imageaccent8" presStyleCnt="0"/>
      <dgm:spPr/>
    </dgm:pt>
    <dgm:pt modelId="{695E907D-B15C-47E8-8DDA-F7768B14567C}" type="pres">
      <dgm:prSet presAssocID="{65B7E0FC-25F2-4C25-A193-487DD34C1393}" presName="accentRepeatNode" presStyleLbl="solidAlignAcc1" presStyleIdx="15" presStyleCnt="18" custLinFactX="86315" custLinFactNeighborX="100000"/>
      <dgm:spPr/>
    </dgm:pt>
    <dgm:pt modelId="{E0746CB7-955E-4243-828F-376E5B47D97B}" type="pres">
      <dgm:prSet presAssocID="{8CF72077-E1D4-4C48-AD3B-F5A99DBB5BC2}" presName="text9" presStyleCnt="0"/>
      <dgm:spPr/>
    </dgm:pt>
    <dgm:pt modelId="{209CD1B7-FBCA-430C-A60D-732ADE9B6956}" type="pres">
      <dgm:prSet presAssocID="{8CF72077-E1D4-4C48-AD3B-F5A99DBB5BC2}" presName="textRepeatNode" presStyleLbl="alignNode1" presStyleIdx="8" presStyleCnt="9" custLinFactNeighborX="-35074" custLinFactNeighborY="3656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F34440E-B52F-4F05-BCDD-4AE8F7B5AF45}" type="pres">
      <dgm:prSet presAssocID="{8CF72077-E1D4-4C48-AD3B-F5A99DBB5BC2}" presName="textaccent9" presStyleCnt="0"/>
      <dgm:spPr/>
    </dgm:pt>
    <dgm:pt modelId="{DA39B3C0-3D5B-49B3-B7CF-41D0A70B8B1E}" type="pres">
      <dgm:prSet presAssocID="{8CF72077-E1D4-4C48-AD3B-F5A99DBB5BC2}" presName="accentRepeatNode" presStyleLbl="solidAlignAcc1" presStyleIdx="16" presStyleCnt="18"/>
      <dgm:spPr/>
    </dgm:pt>
    <dgm:pt modelId="{8C62D40A-0DBC-4156-8E4A-2199B83D24CC}" type="pres">
      <dgm:prSet presAssocID="{92BAD99E-C4D9-47A2-BC91-0B0B38AEA59F}" presName="image9" presStyleCnt="0"/>
      <dgm:spPr/>
    </dgm:pt>
    <dgm:pt modelId="{4EFCB7EA-BED4-4266-A5D0-AEA6364E76C1}" type="pres">
      <dgm:prSet presAssocID="{92BAD99E-C4D9-47A2-BC91-0B0B38AEA59F}" presName="imageRepeatNode" presStyleLbl="alignAcc1" presStyleIdx="8" presStyleCnt="9" custScaleX="43550" custScaleY="39944" custLinFactY="75642" custLinFactNeighborX="23942" custLinFactNeighborY="100000"/>
      <dgm:spPr/>
      <dgm:t>
        <a:bodyPr/>
        <a:lstStyle/>
        <a:p>
          <a:endParaRPr lang="th-TH"/>
        </a:p>
      </dgm:t>
    </dgm:pt>
    <dgm:pt modelId="{9C504C2F-97FA-41A7-BD7F-29229957E629}" type="pres">
      <dgm:prSet presAssocID="{92BAD99E-C4D9-47A2-BC91-0B0B38AEA59F}" presName="imageaccent9" presStyleCnt="0"/>
      <dgm:spPr/>
    </dgm:pt>
    <dgm:pt modelId="{AA240B31-97C8-492A-B2A2-5235CEE84815}" type="pres">
      <dgm:prSet presAssocID="{92BAD99E-C4D9-47A2-BC91-0B0B38AEA59F}" presName="accentRepeatNode" presStyleLbl="solidAlignAcc1" presStyleIdx="17" presStyleCnt="18"/>
      <dgm:spPr/>
    </dgm:pt>
  </dgm:ptLst>
  <dgm:cxnLst>
    <dgm:cxn modelId="{E16430D4-6A2F-4090-9DF5-9974EEDF0363}" type="presOf" srcId="{8CF72077-E1D4-4C48-AD3B-F5A99DBB5BC2}" destId="{209CD1B7-FBCA-430C-A60D-732ADE9B6956}" srcOrd="0" destOrd="0" presId="urn:microsoft.com/office/officeart/2008/layout/HexagonCluster"/>
    <dgm:cxn modelId="{FE8F33D8-451A-4A91-B824-3D4170671BBD}" srcId="{4C28B011-B05A-437F-AC06-D7CE6D8B0EF2}" destId="{6FDF7F8E-83BE-4585-98C0-444A4634505A}" srcOrd="0" destOrd="0" parTransId="{B4FE1276-A316-476A-B7E6-0A77C1C5992D}" sibTransId="{4D47AA9A-D95C-424A-8B42-1F14C96F162B}"/>
    <dgm:cxn modelId="{7FC6CB6A-62EF-4018-BDC5-DD5F8F89A117}" srcId="{4C28B011-B05A-437F-AC06-D7CE6D8B0EF2}" destId="{8CF72077-E1D4-4C48-AD3B-F5A99DBB5BC2}" srcOrd="8" destOrd="0" parTransId="{BFA8CADC-6866-4C0C-A971-EAE3634D7249}" sibTransId="{92BAD99E-C4D9-47A2-BC91-0B0B38AEA59F}"/>
    <dgm:cxn modelId="{88A10F3F-24AB-4B28-B00D-63B92A17C26A}" type="presOf" srcId="{35AE859A-F905-4742-8556-6F5FEBF2F3A1}" destId="{59919EA4-A12A-4441-A11E-E8D8C4309D31}" srcOrd="0" destOrd="0" presId="urn:microsoft.com/office/officeart/2008/layout/HexagonCluster"/>
    <dgm:cxn modelId="{7DEDC6DF-DA3C-4D1A-AC78-E4FB5250655A}" type="presOf" srcId="{E4997D77-7A34-4CFA-9DE2-964DCBA97C53}" destId="{A1CF13C2-1177-4435-9BE1-5DB267DA6A7D}" srcOrd="0" destOrd="0" presId="urn:microsoft.com/office/officeart/2008/layout/HexagonCluster"/>
    <dgm:cxn modelId="{FEB613C4-400E-4E41-BFD8-AB3A662DD7F7}" srcId="{4C28B011-B05A-437F-AC06-D7CE6D8B0EF2}" destId="{F9430B30-AAAA-413B-A2A5-0DD4457EAD6A}" srcOrd="7" destOrd="0" parTransId="{DC11532C-B0FB-435D-8F45-E5C89EB7D0E9}" sibTransId="{65B7E0FC-25F2-4C25-A193-487DD34C1393}"/>
    <dgm:cxn modelId="{936F308F-AFE0-479E-9D70-796E6DAC0F77}" type="presOf" srcId="{F9430B30-AAAA-413B-A2A5-0DD4457EAD6A}" destId="{9E740828-25D0-48A3-A0DA-2F3BD7C4BFC1}" srcOrd="0" destOrd="0" presId="urn:microsoft.com/office/officeart/2008/layout/HexagonCluster"/>
    <dgm:cxn modelId="{522496DC-25A2-44E8-BB6B-E68C27E5CB9D}" srcId="{4C28B011-B05A-437F-AC06-D7CE6D8B0EF2}" destId="{C08185B3-1121-4E83-AC83-C6CA97F89D94}" srcOrd="5" destOrd="0" parTransId="{ADDA6E59-8497-4A89-AE69-062AC3FE3962}" sibTransId="{B661A168-EA57-405D-8963-CB3496F18046}"/>
    <dgm:cxn modelId="{94184CC6-0F48-4218-A8A7-8A27BF1F70D7}" srcId="{4C28B011-B05A-437F-AC06-D7CE6D8B0EF2}" destId="{40C41FC5-8221-4CFC-ABA5-2C9F39409C54}" srcOrd="2" destOrd="0" parTransId="{643E1964-EAD4-4B59-98F7-582A0F98F8F8}" sibTransId="{1F384A33-4ED9-4EDD-9BBF-DF767062B382}"/>
    <dgm:cxn modelId="{DADFED41-E16A-4EE2-AEB3-C3ED2B78D12D}" type="presOf" srcId="{6753633F-EA82-4478-BB54-0ECCEC53335C}" destId="{3065E83F-D139-4960-8BE1-DC0546C12CE6}" srcOrd="0" destOrd="0" presId="urn:microsoft.com/office/officeart/2008/layout/HexagonCluster"/>
    <dgm:cxn modelId="{71709642-ED5E-48A5-9048-8D639C7D729E}" type="presOf" srcId="{6FDF7F8E-83BE-4585-98C0-444A4634505A}" destId="{80075146-EA61-471E-849A-AF679D595D1E}" srcOrd="0" destOrd="0" presId="urn:microsoft.com/office/officeart/2008/layout/HexagonCluster"/>
    <dgm:cxn modelId="{BDB4DB88-80EA-4B8D-940D-0DEF0897D434}" type="presOf" srcId="{FC199B38-B13A-4188-9A0E-EE9C26D5B8CC}" destId="{7379FF47-4E6B-444D-8050-658D8CFD0D20}" srcOrd="0" destOrd="0" presId="urn:microsoft.com/office/officeart/2008/layout/HexagonCluster"/>
    <dgm:cxn modelId="{47328D04-8AF5-4334-B3C4-6F2111E10034}" type="presOf" srcId="{6DC8F9FD-0413-407A-BD29-3623351BB5B0}" destId="{51A2C5F0-280E-48B4-BB9F-067D6D6D5D64}" srcOrd="0" destOrd="0" presId="urn:microsoft.com/office/officeart/2008/layout/HexagonCluster"/>
    <dgm:cxn modelId="{6E5D65AC-102D-4391-A1E8-7BAA2D4EF4E9}" type="presOf" srcId="{405F1469-0F0A-4015-BBD3-848FE1208667}" destId="{9A62DBBD-6A84-4B0E-AE58-8501F54523EB}" srcOrd="0" destOrd="0" presId="urn:microsoft.com/office/officeart/2008/layout/HexagonCluster"/>
    <dgm:cxn modelId="{76F5A388-D719-406D-8280-0A78AC91E9BB}" type="presOf" srcId="{92BAD99E-C4D9-47A2-BC91-0B0B38AEA59F}" destId="{4EFCB7EA-BED4-4266-A5D0-AEA6364E76C1}" srcOrd="0" destOrd="0" presId="urn:microsoft.com/office/officeart/2008/layout/HexagonCluster"/>
    <dgm:cxn modelId="{C184EDFC-4B27-4497-B3B6-6628AE9BFE6B}" type="presOf" srcId="{F107B600-E543-4378-80E7-0AD884D601A6}" destId="{136FCDC2-C3D9-4B9E-B64C-6ACD2FAC3051}" srcOrd="0" destOrd="0" presId="urn:microsoft.com/office/officeart/2008/layout/HexagonCluster"/>
    <dgm:cxn modelId="{FD5FC8E8-B586-468E-B0D7-1B0C3625E918}" srcId="{4C28B011-B05A-437F-AC06-D7CE6D8B0EF2}" destId="{F107B600-E543-4378-80E7-0AD884D601A6}" srcOrd="4" destOrd="0" parTransId="{962BE27A-AEFB-4888-9B57-2F2DFFB66456}" sibTransId="{7B1E0B06-E0F7-4E4E-B3E4-8F3DC9FEEE94}"/>
    <dgm:cxn modelId="{3E590D2B-5EE0-4365-9C3D-251267B051CB}" srcId="{4C28B011-B05A-437F-AC06-D7CE6D8B0EF2}" destId="{FC199B38-B13A-4188-9A0E-EE9C26D5B8CC}" srcOrd="6" destOrd="0" parTransId="{62F74D05-0B8C-4C0F-B32F-09460D59076F}" sibTransId="{6753633F-EA82-4478-BB54-0ECCEC53335C}"/>
    <dgm:cxn modelId="{490EBB04-AA4B-42AD-A962-A4233AB88D4C}" type="presOf" srcId="{B661A168-EA57-405D-8963-CB3496F18046}" destId="{6EBB7A40-5613-40B4-BAAF-18B5CC04B6B7}" srcOrd="0" destOrd="0" presId="urn:microsoft.com/office/officeart/2008/layout/HexagonCluster"/>
    <dgm:cxn modelId="{58985CD5-FA85-4D96-AD46-51D8B24FAE85}" srcId="{4C28B011-B05A-437F-AC06-D7CE6D8B0EF2}" destId="{35AE859A-F905-4742-8556-6F5FEBF2F3A1}" srcOrd="1" destOrd="0" parTransId="{FB8327FF-73A0-49A2-AF22-7690E3D811D9}" sibTransId="{E4997D77-7A34-4CFA-9DE2-964DCBA97C53}"/>
    <dgm:cxn modelId="{3CB9F004-62C9-461E-B9F8-DD99165BDD1E}" type="presOf" srcId="{4D47AA9A-D95C-424A-8B42-1F14C96F162B}" destId="{FA7A8625-9B23-43C8-A879-637E636BE626}" srcOrd="0" destOrd="0" presId="urn:microsoft.com/office/officeart/2008/layout/HexagonCluster"/>
    <dgm:cxn modelId="{4631BA49-D1AD-4C51-BF6A-10F5DA977F2A}" type="presOf" srcId="{1F384A33-4ED9-4EDD-9BBF-DF767062B382}" destId="{09716D33-8C7D-405C-9367-D958A35A96A4}" srcOrd="0" destOrd="0" presId="urn:microsoft.com/office/officeart/2008/layout/HexagonCluster"/>
    <dgm:cxn modelId="{0E5FBDFF-6C22-4F67-ACC6-3493A5B4F5D8}" type="presOf" srcId="{40C41FC5-8221-4CFC-ABA5-2C9F39409C54}" destId="{B468091B-A969-4582-BB88-DE6ABA1679C8}" srcOrd="0" destOrd="0" presId="urn:microsoft.com/office/officeart/2008/layout/HexagonCluster"/>
    <dgm:cxn modelId="{0B897539-FCEB-44A6-8A5D-FFB32C35C352}" type="presOf" srcId="{4C28B011-B05A-437F-AC06-D7CE6D8B0EF2}" destId="{F1F9DC4B-605F-439C-B562-18867F49CB00}" srcOrd="0" destOrd="0" presId="urn:microsoft.com/office/officeart/2008/layout/HexagonCluster"/>
    <dgm:cxn modelId="{45C1BE25-A895-41AD-914C-B12062BAD74E}" type="presOf" srcId="{65B7E0FC-25F2-4C25-A193-487DD34C1393}" destId="{2DF01804-8669-48C5-B848-079F3817EA6F}" srcOrd="0" destOrd="0" presId="urn:microsoft.com/office/officeart/2008/layout/HexagonCluster"/>
    <dgm:cxn modelId="{E6EB165C-8051-4C4B-B51C-79184D37389E}" type="presOf" srcId="{7B1E0B06-E0F7-4E4E-B3E4-8F3DC9FEEE94}" destId="{D6873164-8BC6-4A91-B1D2-5071E26151B4}" srcOrd="0" destOrd="0" presId="urn:microsoft.com/office/officeart/2008/layout/HexagonCluster"/>
    <dgm:cxn modelId="{0F46D0DF-1546-41DC-B9F9-A8240D77C13D}" type="presOf" srcId="{C08185B3-1121-4E83-AC83-C6CA97F89D94}" destId="{DAC6422F-F79C-4222-AF71-C1DE028364E8}" srcOrd="0" destOrd="0" presId="urn:microsoft.com/office/officeart/2008/layout/HexagonCluster"/>
    <dgm:cxn modelId="{5E987ACC-9217-41CF-8237-EDEDAD3E20E0}" srcId="{4C28B011-B05A-437F-AC06-D7CE6D8B0EF2}" destId="{405F1469-0F0A-4015-BBD3-848FE1208667}" srcOrd="3" destOrd="0" parTransId="{8289414B-2E22-4A1B-9F20-949331FACFBF}" sibTransId="{6DC8F9FD-0413-407A-BD29-3623351BB5B0}"/>
    <dgm:cxn modelId="{656E2AC4-A848-4D31-8C98-EC7891CD232C}" type="presParOf" srcId="{F1F9DC4B-605F-439C-B562-18867F49CB00}" destId="{FB089D80-D0F5-40B3-BF67-DF09B0FACB70}" srcOrd="0" destOrd="0" presId="urn:microsoft.com/office/officeart/2008/layout/HexagonCluster"/>
    <dgm:cxn modelId="{9D54696F-FEBF-407A-8C98-7237F227A2A1}" type="presParOf" srcId="{FB089D80-D0F5-40B3-BF67-DF09B0FACB70}" destId="{80075146-EA61-471E-849A-AF679D595D1E}" srcOrd="0" destOrd="0" presId="urn:microsoft.com/office/officeart/2008/layout/HexagonCluster"/>
    <dgm:cxn modelId="{B0C479B3-D78D-4547-9CA2-4DA82D0D2F1B}" type="presParOf" srcId="{F1F9DC4B-605F-439C-B562-18867F49CB00}" destId="{F2E55CBD-764D-4090-9E41-F10A12F40A14}" srcOrd="1" destOrd="0" presId="urn:microsoft.com/office/officeart/2008/layout/HexagonCluster"/>
    <dgm:cxn modelId="{7201AB13-9BD5-49A7-9ECC-5D00FBE0400D}" type="presParOf" srcId="{F2E55CBD-764D-4090-9E41-F10A12F40A14}" destId="{8AC1C4A0-BCE9-41FC-80BD-AF9D77C2B41E}" srcOrd="0" destOrd="0" presId="urn:microsoft.com/office/officeart/2008/layout/HexagonCluster"/>
    <dgm:cxn modelId="{68F75583-575F-4B13-9F10-D5AEDD002251}" type="presParOf" srcId="{F1F9DC4B-605F-439C-B562-18867F49CB00}" destId="{3B904292-BDAF-4A9A-B7F0-D6FBC9342039}" srcOrd="2" destOrd="0" presId="urn:microsoft.com/office/officeart/2008/layout/HexagonCluster"/>
    <dgm:cxn modelId="{65AEEE4B-7C64-4B65-9168-8BDB319CE0BE}" type="presParOf" srcId="{3B904292-BDAF-4A9A-B7F0-D6FBC9342039}" destId="{FA7A8625-9B23-43C8-A879-637E636BE626}" srcOrd="0" destOrd="0" presId="urn:microsoft.com/office/officeart/2008/layout/HexagonCluster"/>
    <dgm:cxn modelId="{E58F3659-4CA5-44AD-B8D3-819D81F4EEA3}" type="presParOf" srcId="{F1F9DC4B-605F-439C-B562-18867F49CB00}" destId="{ABC63E50-5F60-4413-9257-06C415C642B7}" srcOrd="3" destOrd="0" presId="urn:microsoft.com/office/officeart/2008/layout/HexagonCluster"/>
    <dgm:cxn modelId="{BDF3332E-716C-4ACA-9579-022A0A84B21E}" type="presParOf" srcId="{ABC63E50-5F60-4413-9257-06C415C642B7}" destId="{F190A75E-D14E-405D-90E5-39544ED43F3F}" srcOrd="0" destOrd="0" presId="urn:microsoft.com/office/officeart/2008/layout/HexagonCluster"/>
    <dgm:cxn modelId="{3495C47D-F340-4F67-A5BC-27754744D3D9}" type="presParOf" srcId="{F1F9DC4B-605F-439C-B562-18867F49CB00}" destId="{2CE405DD-E11F-418B-81E6-AC79FFC1FF80}" srcOrd="4" destOrd="0" presId="urn:microsoft.com/office/officeart/2008/layout/HexagonCluster"/>
    <dgm:cxn modelId="{17A6BEA5-542C-482C-9394-87FC95E9A242}" type="presParOf" srcId="{2CE405DD-E11F-418B-81E6-AC79FFC1FF80}" destId="{59919EA4-A12A-4441-A11E-E8D8C4309D31}" srcOrd="0" destOrd="0" presId="urn:microsoft.com/office/officeart/2008/layout/HexagonCluster"/>
    <dgm:cxn modelId="{551AA709-FC12-431D-81BF-7AA6F17FEFD7}" type="presParOf" srcId="{F1F9DC4B-605F-439C-B562-18867F49CB00}" destId="{FE7EB1D4-2FB7-4342-B81A-6666061139E8}" srcOrd="5" destOrd="0" presId="urn:microsoft.com/office/officeart/2008/layout/HexagonCluster"/>
    <dgm:cxn modelId="{F0B79ABD-F8D2-44A3-BD36-5E1447207E61}" type="presParOf" srcId="{FE7EB1D4-2FB7-4342-B81A-6666061139E8}" destId="{498C53CB-E2E0-4976-B77E-077A99CFEC7A}" srcOrd="0" destOrd="0" presId="urn:microsoft.com/office/officeart/2008/layout/HexagonCluster"/>
    <dgm:cxn modelId="{A1ACBB12-E32B-4C85-9435-AFEE40F38F80}" type="presParOf" srcId="{F1F9DC4B-605F-439C-B562-18867F49CB00}" destId="{70CED49F-C7CF-46B6-919A-75D1BA6C33AC}" srcOrd="6" destOrd="0" presId="urn:microsoft.com/office/officeart/2008/layout/HexagonCluster"/>
    <dgm:cxn modelId="{E8BB681D-6069-45AD-ADDA-3C46D8C234FE}" type="presParOf" srcId="{70CED49F-C7CF-46B6-919A-75D1BA6C33AC}" destId="{A1CF13C2-1177-4435-9BE1-5DB267DA6A7D}" srcOrd="0" destOrd="0" presId="urn:microsoft.com/office/officeart/2008/layout/HexagonCluster"/>
    <dgm:cxn modelId="{A8BCD0A8-E1E8-42C1-A0B0-7043FDA8D262}" type="presParOf" srcId="{F1F9DC4B-605F-439C-B562-18867F49CB00}" destId="{C802B5C1-C449-4C36-BF77-C07C43E99264}" srcOrd="7" destOrd="0" presId="urn:microsoft.com/office/officeart/2008/layout/HexagonCluster"/>
    <dgm:cxn modelId="{EF20F1B5-59C6-4087-A866-29E33E1BCB7E}" type="presParOf" srcId="{C802B5C1-C449-4C36-BF77-C07C43E99264}" destId="{4514AE8E-450E-417C-8AC1-63F2DEE1F074}" srcOrd="0" destOrd="0" presId="urn:microsoft.com/office/officeart/2008/layout/HexagonCluster"/>
    <dgm:cxn modelId="{CA20EF01-44B7-4024-B295-4BFF737A0CC9}" type="presParOf" srcId="{F1F9DC4B-605F-439C-B562-18867F49CB00}" destId="{B507A75F-5D05-481B-BB19-7923C4E3CB38}" srcOrd="8" destOrd="0" presId="urn:microsoft.com/office/officeart/2008/layout/HexagonCluster"/>
    <dgm:cxn modelId="{4D0CF316-87D7-4F3B-920A-64D0E7C46567}" type="presParOf" srcId="{B507A75F-5D05-481B-BB19-7923C4E3CB38}" destId="{B468091B-A969-4582-BB88-DE6ABA1679C8}" srcOrd="0" destOrd="0" presId="urn:microsoft.com/office/officeart/2008/layout/HexagonCluster"/>
    <dgm:cxn modelId="{57466880-8533-4F8D-828C-2D5A714A504A}" type="presParOf" srcId="{F1F9DC4B-605F-439C-B562-18867F49CB00}" destId="{B5A37403-B890-47B5-A314-6B7C5665CC84}" srcOrd="9" destOrd="0" presId="urn:microsoft.com/office/officeart/2008/layout/HexagonCluster"/>
    <dgm:cxn modelId="{A7A7D9C6-D3EF-423C-9E56-A38D64B399EE}" type="presParOf" srcId="{B5A37403-B890-47B5-A314-6B7C5665CC84}" destId="{79422A00-D9FE-40B7-881A-2107360A00C4}" srcOrd="0" destOrd="0" presId="urn:microsoft.com/office/officeart/2008/layout/HexagonCluster"/>
    <dgm:cxn modelId="{3DE8D9BC-EA61-4B3B-B499-C8ECFD6BA167}" type="presParOf" srcId="{F1F9DC4B-605F-439C-B562-18867F49CB00}" destId="{1FA529FB-523E-4EAB-B14C-CDAB69695085}" srcOrd="10" destOrd="0" presId="urn:microsoft.com/office/officeart/2008/layout/HexagonCluster"/>
    <dgm:cxn modelId="{4FA5F8F2-EBC9-4368-A10A-DAFC94E3937B}" type="presParOf" srcId="{1FA529FB-523E-4EAB-B14C-CDAB69695085}" destId="{09716D33-8C7D-405C-9367-D958A35A96A4}" srcOrd="0" destOrd="0" presId="urn:microsoft.com/office/officeart/2008/layout/HexagonCluster"/>
    <dgm:cxn modelId="{6D8AD8C7-7D14-4003-8D4B-F032EFA44EA9}" type="presParOf" srcId="{F1F9DC4B-605F-439C-B562-18867F49CB00}" destId="{B3E5BF9D-0286-43EA-BF64-792324A951CD}" srcOrd="11" destOrd="0" presId="urn:microsoft.com/office/officeart/2008/layout/HexagonCluster"/>
    <dgm:cxn modelId="{1A4FE6CC-E727-4B29-9466-7569C2A67FA9}" type="presParOf" srcId="{B3E5BF9D-0286-43EA-BF64-792324A951CD}" destId="{C158F7EC-E075-46C2-8F03-C49895C84176}" srcOrd="0" destOrd="0" presId="urn:microsoft.com/office/officeart/2008/layout/HexagonCluster"/>
    <dgm:cxn modelId="{135645EB-627C-429E-9266-8EB79E31B4F0}" type="presParOf" srcId="{F1F9DC4B-605F-439C-B562-18867F49CB00}" destId="{4312A700-3E46-470D-B8C8-D89D4561F516}" srcOrd="12" destOrd="0" presId="urn:microsoft.com/office/officeart/2008/layout/HexagonCluster"/>
    <dgm:cxn modelId="{A5A470FD-603F-47DE-AA90-90654A6D2141}" type="presParOf" srcId="{4312A700-3E46-470D-B8C8-D89D4561F516}" destId="{9A62DBBD-6A84-4B0E-AE58-8501F54523EB}" srcOrd="0" destOrd="0" presId="urn:microsoft.com/office/officeart/2008/layout/HexagonCluster"/>
    <dgm:cxn modelId="{6FBD12A0-29FC-44DD-9E85-AA6989166B19}" type="presParOf" srcId="{F1F9DC4B-605F-439C-B562-18867F49CB00}" destId="{93FC35C5-5213-4268-9B68-A13E510D8460}" srcOrd="13" destOrd="0" presId="urn:microsoft.com/office/officeart/2008/layout/HexagonCluster"/>
    <dgm:cxn modelId="{D784A7EA-3E9B-4292-9625-5DC2128C71C7}" type="presParOf" srcId="{93FC35C5-5213-4268-9B68-A13E510D8460}" destId="{AAD6BFE4-18E5-42D9-A623-71C5CF9D0881}" srcOrd="0" destOrd="0" presId="urn:microsoft.com/office/officeart/2008/layout/HexagonCluster"/>
    <dgm:cxn modelId="{7F5996DA-8E9C-4304-81FA-C91F3CF52DAE}" type="presParOf" srcId="{F1F9DC4B-605F-439C-B562-18867F49CB00}" destId="{DC89BEFE-E246-4AE8-8001-983A0B1DD404}" srcOrd="14" destOrd="0" presId="urn:microsoft.com/office/officeart/2008/layout/HexagonCluster"/>
    <dgm:cxn modelId="{90759577-15DA-4FED-B0DF-248DB3B211F1}" type="presParOf" srcId="{DC89BEFE-E246-4AE8-8001-983A0B1DD404}" destId="{51A2C5F0-280E-48B4-BB9F-067D6D6D5D64}" srcOrd="0" destOrd="0" presId="urn:microsoft.com/office/officeart/2008/layout/HexagonCluster"/>
    <dgm:cxn modelId="{DD0552B8-7A91-4CBA-99CD-53E7E48CEC11}" type="presParOf" srcId="{F1F9DC4B-605F-439C-B562-18867F49CB00}" destId="{29D71746-1551-47AC-8EEF-555CF34792E4}" srcOrd="15" destOrd="0" presId="urn:microsoft.com/office/officeart/2008/layout/HexagonCluster"/>
    <dgm:cxn modelId="{013A1DBC-5DE1-4899-9941-5AF458803582}" type="presParOf" srcId="{29D71746-1551-47AC-8EEF-555CF34792E4}" destId="{0013B808-2D44-46D7-AD11-C225AF82E2CD}" srcOrd="0" destOrd="0" presId="urn:microsoft.com/office/officeart/2008/layout/HexagonCluster"/>
    <dgm:cxn modelId="{A8ABD99C-7012-445F-82F9-88D670D9BC1C}" type="presParOf" srcId="{F1F9DC4B-605F-439C-B562-18867F49CB00}" destId="{1499911A-88BD-4DF0-8C44-8A0B1D96EEF3}" srcOrd="16" destOrd="0" presId="urn:microsoft.com/office/officeart/2008/layout/HexagonCluster"/>
    <dgm:cxn modelId="{C8FA3D00-520F-4EB7-98AD-9D38916FE102}" type="presParOf" srcId="{1499911A-88BD-4DF0-8C44-8A0B1D96EEF3}" destId="{136FCDC2-C3D9-4B9E-B64C-6ACD2FAC3051}" srcOrd="0" destOrd="0" presId="urn:microsoft.com/office/officeart/2008/layout/HexagonCluster"/>
    <dgm:cxn modelId="{B4207560-DCAC-4D5D-ACC3-9606C1778D21}" type="presParOf" srcId="{F1F9DC4B-605F-439C-B562-18867F49CB00}" destId="{EDA240E3-E6C3-4A10-9AA0-9D68B984BEA4}" srcOrd="17" destOrd="0" presId="urn:microsoft.com/office/officeart/2008/layout/HexagonCluster"/>
    <dgm:cxn modelId="{552D1A5F-D8D5-4735-A833-8AB939466452}" type="presParOf" srcId="{EDA240E3-E6C3-4A10-9AA0-9D68B984BEA4}" destId="{72AC4F7C-23F5-4B5B-BD3C-956FF493B55C}" srcOrd="0" destOrd="0" presId="urn:microsoft.com/office/officeart/2008/layout/HexagonCluster"/>
    <dgm:cxn modelId="{A821EB3F-5078-441F-A870-5CE6A8B987EC}" type="presParOf" srcId="{F1F9DC4B-605F-439C-B562-18867F49CB00}" destId="{28D9EDC9-97E7-462A-A8C1-4769D3E9824C}" srcOrd="18" destOrd="0" presId="urn:microsoft.com/office/officeart/2008/layout/HexagonCluster"/>
    <dgm:cxn modelId="{8B2C4028-9312-441D-B3FC-BD433403FB26}" type="presParOf" srcId="{28D9EDC9-97E7-462A-A8C1-4769D3E9824C}" destId="{D6873164-8BC6-4A91-B1D2-5071E26151B4}" srcOrd="0" destOrd="0" presId="urn:microsoft.com/office/officeart/2008/layout/HexagonCluster"/>
    <dgm:cxn modelId="{66E8CAE9-F8F8-4602-8837-D233023DDABB}" type="presParOf" srcId="{F1F9DC4B-605F-439C-B562-18867F49CB00}" destId="{29D80A62-48E0-4392-A101-B803C545F1CC}" srcOrd="19" destOrd="0" presId="urn:microsoft.com/office/officeart/2008/layout/HexagonCluster"/>
    <dgm:cxn modelId="{2FF439FD-9C12-409F-A033-6A86A42999EA}" type="presParOf" srcId="{29D80A62-48E0-4392-A101-B803C545F1CC}" destId="{933D3601-E5EE-4E5F-859E-FA0BBDFB4C74}" srcOrd="0" destOrd="0" presId="urn:microsoft.com/office/officeart/2008/layout/HexagonCluster"/>
    <dgm:cxn modelId="{8D9D9076-513C-4F6E-B05A-73507B27513D}" type="presParOf" srcId="{F1F9DC4B-605F-439C-B562-18867F49CB00}" destId="{D8FEC996-7EFA-46E2-BBB4-622959C11EF8}" srcOrd="20" destOrd="0" presId="urn:microsoft.com/office/officeart/2008/layout/HexagonCluster"/>
    <dgm:cxn modelId="{576F5A15-76E0-4C34-99A4-720626B82222}" type="presParOf" srcId="{D8FEC996-7EFA-46E2-BBB4-622959C11EF8}" destId="{DAC6422F-F79C-4222-AF71-C1DE028364E8}" srcOrd="0" destOrd="0" presId="urn:microsoft.com/office/officeart/2008/layout/HexagonCluster"/>
    <dgm:cxn modelId="{B4DB1A18-D8A3-4B2D-B21A-0622449C9162}" type="presParOf" srcId="{F1F9DC4B-605F-439C-B562-18867F49CB00}" destId="{1AFEBC1A-26D2-4CA3-B79B-B2D14850F90D}" srcOrd="21" destOrd="0" presId="urn:microsoft.com/office/officeart/2008/layout/HexagonCluster"/>
    <dgm:cxn modelId="{A6B7C213-1FEB-48D8-B234-92766738D88C}" type="presParOf" srcId="{1AFEBC1A-26D2-4CA3-B79B-B2D14850F90D}" destId="{3E3901E3-5A13-4EFB-856C-0FA5768976F6}" srcOrd="0" destOrd="0" presId="urn:microsoft.com/office/officeart/2008/layout/HexagonCluster"/>
    <dgm:cxn modelId="{2D5258A8-1E6A-4A1B-860B-3501DF8578CA}" type="presParOf" srcId="{F1F9DC4B-605F-439C-B562-18867F49CB00}" destId="{80902889-441A-4119-A94A-8246F6864CB4}" srcOrd="22" destOrd="0" presId="urn:microsoft.com/office/officeart/2008/layout/HexagonCluster"/>
    <dgm:cxn modelId="{D061DBC1-0821-4B0B-BC4C-745ED171380A}" type="presParOf" srcId="{80902889-441A-4119-A94A-8246F6864CB4}" destId="{6EBB7A40-5613-40B4-BAAF-18B5CC04B6B7}" srcOrd="0" destOrd="0" presId="urn:microsoft.com/office/officeart/2008/layout/HexagonCluster"/>
    <dgm:cxn modelId="{FE56D553-5470-443E-BEFC-56B836F16069}" type="presParOf" srcId="{F1F9DC4B-605F-439C-B562-18867F49CB00}" destId="{600A8B2D-4806-45EC-A41E-62749F51FE36}" srcOrd="23" destOrd="0" presId="urn:microsoft.com/office/officeart/2008/layout/HexagonCluster"/>
    <dgm:cxn modelId="{2A5B5725-4DC7-4016-A590-5CA9383D41FE}" type="presParOf" srcId="{600A8B2D-4806-45EC-A41E-62749F51FE36}" destId="{2F95DF30-E764-41AB-A772-344B84D809B3}" srcOrd="0" destOrd="0" presId="urn:microsoft.com/office/officeart/2008/layout/HexagonCluster"/>
    <dgm:cxn modelId="{1EEC40A6-6777-4A4B-BFEE-88DB3E8007AD}" type="presParOf" srcId="{F1F9DC4B-605F-439C-B562-18867F49CB00}" destId="{658D25E8-D48A-4DBD-B3AE-ACC9F559E786}" srcOrd="24" destOrd="0" presId="urn:microsoft.com/office/officeart/2008/layout/HexagonCluster"/>
    <dgm:cxn modelId="{DDD99AA1-F5C4-4CF3-80DF-2ED264B8EC0D}" type="presParOf" srcId="{658D25E8-D48A-4DBD-B3AE-ACC9F559E786}" destId="{7379FF47-4E6B-444D-8050-658D8CFD0D20}" srcOrd="0" destOrd="0" presId="urn:microsoft.com/office/officeart/2008/layout/HexagonCluster"/>
    <dgm:cxn modelId="{00056324-10A7-4F35-AB66-0D4F5A28C37A}" type="presParOf" srcId="{F1F9DC4B-605F-439C-B562-18867F49CB00}" destId="{190B83BC-5714-47F4-B228-952E37399EB3}" srcOrd="25" destOrd="0" presId="urn:microsoft.com/office/officeart/2008/layout/HexagonCluster"/>
    <dgm:cxn modelId="{C53BF351-9912-4069-A358-CB9EEA937FA7}" type="presParOf" srcId="{190B83BC-5714-47F4-B228-952E37399EB3}" destId="{8EAFC326-CCF7-456B-8642-D9968FFEA3E8}" srcOrd="0" destOrd="0" presId="urn:microsoft.com/office/officeart/2008/layout/HexagonCluster"/>
    <dgm:cxn modelId="{29355CB6-7EEC-4812-9C15-28FB80EBE5BE}" type="presParOf" srcId="{F1F9DC4B-605F-439C-B562-18867F49CB00}" destId="{31E7481B-7F6F-4A91-ABF6-08C5CFFD583F}" srcOrd="26" destOrd="0" presId="urn:microsoft.com/office/officeart/2008/layout/HexagonCluster"/>
    <dgm:cxn modelId="{8BAAEAF2-29F0-45A5-A405-D7262C5C1FDA}" type="presParOf" srcId="{31E7481B-7F6F-4A91-ABF6-08C5CFFD583F}" destId="{3065E83F-D139-4960-8BE1-DC0546C12CE6}" srcOrd="0" destOrd="0" presId="urn:microsoft.com/office/officeart/2008/layout/HexagonCluster"/>
    <dgm:cxn modelId="{011A82FA-57F4-4505-A678-E6B8453D5AE8}" type="presParOf" srcId="{F1F9DC4B-605F-439C-B562-18867F49CB00}" destId="{5AB75B6F-9BCC-495A-A4AD-B2FEF0B0EE88}" srcOrd="27" destOrd="0" presId="urn:microsoft.com/office/officeart/2008/layout/HexagonCluster"/>
    <dgm:cxn modelId="{FEF588FE-EC28-49B2-B531-630B778CBE1A}" type="presParOf" srcId="{5AB75B6F-9BCC-495A-A4AD-B2FEF0B0EE88}" destId="{9AFEBBCF-4FD9-43F2-AB02-15479C21B4F7}" srcOrd="0" destOrd="0" presId="urn:microsoft.com/office/officeart/2008/layout/HexagonCluster"/>
    <dgm:cxn modelId="{7C2A4C16-A3CC-4CAB-84CF-542154A0C51C}" type="presParOf" srcId="{F1F9DC4B-605F-439C-B562-18867F49CB00}" destId="{6A6FF8B0-4BD0-4273-B9B0-3302AD06897D}" srcOrd="28" destOrd="0" presId="urn:microsoft.com/office/officeart/2008/layout/HexagonCluster"/>
    <dgm:cxn modelId="{C087A003-4383-4606-9865-B126FA7E05C3}" type="presParOf" srcId="{6A6FF8B0-4BD0-4273-B9B0-3302AD06897D}" destId="{9E740828-25D0-48A3-A0DA-2F3BD7C4BFC1}" srcOrd="0" destOrd="0" presId="urn:microsoft.com/office/officeart/2008/layout/HexagonCluster"/>
    <dgm:cxn modelId="{A78E8FB5-7606-4FD1-B01E-558D8C2F55F8}" type="presParOf" srcId="{F1F9DC4B-605F-439C-B562-18867F49CB00}" destId="{0E7FB72E-20E2-4E1C-BDE2-987A939A3C87}" srcOrd="29" destOrd="0" presId="urn:microsoft.com/office/officeart/2008/layout/HexagonCluster"/>
    <dgm:cxn modelId="{F20CA450-9BED-403F-96A5-C92EF1540955}" type="presParOf" srcId="{0E7FB72E-20E2-4E1C-BDE2-987A939A3C87}" destId="{B667D37F-9770-4BBE-833F-00A02835FEB3}" srcOrd="0" destOrd="0" presId="urn:microsoft.com/office/officeart/2008/layout/HexagonCluster"/>
    <dgm:cxn modelId="{50C34B22-208A-46C1-A22A-3DA1972C5509}" type="presParOf" srcId="{F1F9DC4B-605F-439C-B562-18867F49CB00}" destId="{EEB07721-B321-448F-B06D-A1B631192ABA}" srcOrd="30" destOrd="0" presId="urn:microsoft.com/office/officeart/2008/layout/HexagonCluster"/>
    <dgm:cxn modelId="{A6516841-5D4A-498C-883A-C8272A8D8812}" type="presParOf" srcId="{EEB07721-B321-448F-B06D-A1B631192ABA}" destId="{2DF01804-8669-48C5-B848-079F3817EA6F}" srcOrd="0" destOrd="0" presId="urn:microsoft.com/office/officeart/2008/layout/HexagonCluster"/>
    <dgm:cxn modelId="{28B61390-D0E9-433E-A6FB-2B463C3D717F}" type="presParOf" srcId="{F1F9DC4B-605F-439C-B562-18867F49CB00}" destId="{531EAA03-0C5B-437D-96D8-654358DAB4FF}" srcOrd="31" destOrd="0" presId="urn:microsoft.com/office/officeart/2008/layout/HexagonCluster"/>
    <dgm:cxn modelId="{4C887FBE-4BE4-4421-AD91-E69B72AA8570}" type="presParOf" srcId="{531EAA03-0C5B-437D-96D8-654358DAB4FF}" destId="{695E907D-B15C-47E8-8DDA-F7768B14567C}" srcOrd="0" destOrd="0" presId="urn:microsoft.com/office/officeart/2008/layout/HexagonCluster"/>
    <dgm:cxn modelId="{FD10329F-E8F6-405A-AE83-AEB213FCA321}" type="presParOf" srcId="{F1F9DC4B-605F-439C-B562-18867F49CB00}" destId="{E0746CB7-955E-4243-828F-376E5B47D97B}" srcOrd="32" destOrd="0" presId="urn:microsoft.com/office/officeart/2008/layout/HexagonCluster"/>
    <dgm:cxn modelId="{7F47FA56-E662-49BA-8B83-7AADB78781EF}" type="presParOf" srcId="{E0746CB7-955E-4243-828F-376E5B47D97B}" destId="{209CD1B7-FBCA-430C-A60D-732ADE9B6956}" srcOrd="0" destOrd="0" presId="urn:microsoft.com/office/officeart/2008/layout/HexagonCluster"/>
    <dgm:cxn modelId="{31EB2514-6222-4E15-811D-A14F494AD34F}" type="presParOf" srcId="{F1F9DC4B-605F-439C-B562-18867F49CB00}" destId="{EF34440E-B52F-4F05-BCDD-4AE8F7B5AF45}" srcOrd="33" destOrd="0" presId="urn:microsoft.com/office/officeart/2008/layout/HexagonCluster"/>
    <dgm:cxn modelId="{5CC73413-1692-4D1E-A8BE-548B49B48338}" type="presParOf" srcId="{EF34440E-B52F-4F05-BCDD-4AE8F7B5AF45}" destId="{DA39B3C0-3D5B-49B3-B7CF-41D0A70B8B1E}" srcOrd="0" destOrd="0" presId="urn:microsoft.com/office/officeart/2008/layout/HexagonCluster"/>
    <dgm:cxn modelId="{88BD06C0-45E0-456C-8C2D-3417221A0F5B}" type="presParOf" srcId="{F1F9DC4B-605F-439C-B562-18867F49CB00}" destId="{8C62D40A-0DBC-4156-8E4A-2199B83D24CC}" srcOrd="34" destOrd="0" presId="urn:microsoft.com/office/officeart/2008/layout/HexagonCluster"/>
    <dgm:cxn modelId="{F743C459-2B58-49A3-9486-B999FB2EF71F}" type="presParOf" srcId="{8C62D40A-0DBC-4156-8E4A-2199B83D24CC}" destId="{4EFCB7EA-BED4-4266-A5D0-AEA6364E76C1}" srcOrd="0" destOrd="0" presId="urn:microsoft.com/office/officeart/2008/layout/HexagonCluster"/>
    <dgm:cxn modelId="{61ABFF0B-9A24-435A-A5ED-BF15741B0ECD}" type="presParOf" srcId="{F1F9DC4B-605F-439C-B562-18867F49CB00}" destId="{9C504C2F-97FA-41A7-BD7F-29229957E629}" srcOrd="35" destOrd="0" presId="urn:microsoft.com/office/officeart/2008/layout/HexagonCluster"/>
    <dgm:cxn modelId="{0A2E7730-F76A-45B6-ADE1-49E62916E16C}" type="presParOf" srcId="{9C504C2F-97FA-41A7-BD7F-29229957E629}" destId="{AA240B31-97C8-492A-B2A2-5235CEE84815}" srcOrd="0" destOrd="0" presId="urn:microsoft.com/office/officeart/2008/layout/HexagonCluster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840D20-B854-4BBD-8E37-4B16D785F7EB}">
      <dsp:nvSpPr>
        <dsp:cNvPr id="0" name=""/>
        <dsp:cNvSpPr/>
      </dsp:nvSpPr>
      <dsp:spPr>
        <a:xfrm>
          <a:off x="0" y="284030"/>
          <a:ext cx="8352928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BA7203-527A-4F4C-974E-82A370E3E778}">
      <dsp:nvSpPr>
        <dsp:cNvPr id="0" name=""/>
        <dsp:cNvSpPr/>
      </dsp:nvSpPr>
      <dsp:spPr>
        <a:xfrm>
          <a:off x="417646" y="62630"/>
          <a:ext cx="5847049" cy="44280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คำนิยาม</a:t>
          </a:r>
          <a:endParaRPr lang="th-TH" sz="2400" b="1" kern="1200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439262" y="84246"/>
        <a:ext cx="5803817" cy="399568"/>
      </dsp:txXfrm>
    </dsp:sp>
    <dsp:sp modelId="{CEC9A6C1-9096-4836-BE10-F75F67F69F59}">
      <dsp:nvSpPr>
        <dsp:cNvPr id="0" name=""/>
        <dsp:cNvSpPr/>
      </dsp:nvSpPr>
      <dsp:spPr>
        <a:xfrm>
          <a:off x="0" y="964430"/>
          <a:ext cx="8352928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-98522"/>
              <a:satOff val="2942"/>
              <a:lumOff val="1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A4054B-A6C8-4971-91E2-555F253C2F97}">
      <dsp:nvSpPr>
        <dsp:cNvPr id="0" name=""/>
        <dsp:cNvSpPr/>
      </dsp:nvSpPr>
      <dsp:spPr>
        <a:xfrm>
          <a:off x="417646" y="743030"/>
          <a:ext cx="5847049" cy="44280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1. บททั่วไป</a:t>
          </a:r>
          <a:endParaRPr lang="th-TH" sz="2400" b="1" kern="1200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439262" y="764646"/>
        <a:ext cx="5803817" cy="399568"/>
      </dsp:txXfrm>
    </dsp:sp>
    <dsp:sp modelId="{A82384DD-93B7-4668-8927-7F9963D0DF2D}">
      <dsp:nvSpPr>
        <dsp:cNvPr id="0" name=""/>
        <dsp:cNvSpPr/>
      </dsp:nvSpPr>
      <dsp:spPr>
        <a:xfrm>
          <a:off x="0" y="1840286"/>
          <a:ext cx="8352928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-197045"/>
              <a:satOff val="5884"/>
              <a:lumOff val="22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4042B0-1BFF-4BE9-9F45-51ED24A80F27}">
      <dsp:nvSpPr>
        <dsp:cNvPr id="0" name=""/>
        <dsp:cNvSpPr/>
      </dsp:nvSpPr>
      <dsp:spPr>
        <a:xfrm>
          <a:off x="417646" y="1423430"/>
          <a:ext cx="5847049" cy="638256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24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2. การมีส่วนร่วมของภาคประชาชนและผู้ประกอบการในการ    </a:t>
          </a:r>
          <a:br>
            <a:rPr lang="th-TH" altLang="th-TH" sz="24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altLang="th-TH" sz="24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    ป้องกันการทุจริต</a:t>
          </a:r>
          <a:endParaRPr lang="th-TH" sz="2400" b="1" kern="1200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448803" y="1454587"/>
        <a:ext cx="5784735" cy="575942"/>
      </dsp:txXfrm>
    </dsp:sp>
    <dsp:sp modelId="{0267B121-21C5-4442-8280-EC804426C612}">
      <dsp:nvSpPr>
        <dsp:cNvPr id="0" name=""/>
        <dsp:cNvSpPr/>
      </dsp:nvSpPr>
      <dsp:spPr>
        <a:xfrm>
          <a:off x="0" y="2520686"/>
          <a:ext cx="8352928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-295567"/>
              <a:satOff val="8825"/>
              <a:lumOff val="34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EDB522-1C10-4F66-9303-8364B6C25A3A}">
      <dsp:nvSpPr>
        <dsp:cNvPr id="0" name=""/>
        <dsp:cNvSpPr/>
      </dsp:nvSpPr>
      <dsp:spPr>
        <a:xfrm>
          <a:off x="417646" y="2299286"/>
          <a:ext cx="5847049" cy="44280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3 คณะกรรมการ</a:t>
          </a:r>
          <a:endParaRPr lang="th-TH" sz="2400" b="1" kern="1200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439262" y="2320902"/>
        <a:ext cx="5803817" cy="399568"/>
      </dsp:txXfrm>
    </dsp:sp>
    <dsp:sp modelId="{1D748080-19D4-4447-92CE-48277DFDBA17}">
      <dsp:nvSpPr>
        <dsp:cNvPr id="0" name=""/>
        <dsp:cNvSpPr/>
      </dsp:nvSpPr>
      <dsp:spPr>
        <a:xfrm>
          <a:off x="0" y="3431249"/>
          <a:ext cx="8352928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-394089"/>
              <a:satOff val="11767"/>
              <a:lumOff val="4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EDC3CC-044A-467D-8150-DDD377EFB76D}">
      <dsp:nvSpPr>
        <dsp:cNvPr id="0" name=""/>
        <dsp:cNvSpPr/>
      </dsp:nvSpPr>
      <dsp:spPr>
        <a:xfrm>
          <a:off x="417646" y="2979686"/>
          <a:ext cx="5847049" cy="672963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24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4. องค์กรสนับสนุนดูแลการจัดซื้อจัดจ้างและการบริหารพัสดุ  </a:t>
          </a:r>
          <a:br>
            <a:rPr lang="th-TH" altLang="th-TH" sz="24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altLang="th-TH" sz="24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    ภาครัฐ</a:t>
          </a:r>
          <a:endParaRPr lang="th-TH" sz="2400" b="1" kern="1200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450497" y="3012537"/>
        <a:ext cx="5781347" cy="607261"/>
      </dsp:txXfrm>
    </dsp:sp>
    <dsp:sp modelId="{13836E1A-A037-4628-A91E-5DACD26427B1}">
      <dsp:nvSpPr>
        <dsp:cNvPr id="0" name=""/>
        <dsp:cNvSpPr/>
      </dsp:nvSpPr>
      <dsp:spPr>
        <a:xfrm>
          <a:off x="0" y="4111649"/>
          <a:ext cx="8352928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-492612"/>
              <a:satOff val="14709"/>
              <a:lumOff val="5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2998C6-912B-4E69-8DF4-2524FB1B08CE}">
      <dsp:nvSpPr>
        <dsp:cNvPr id="0" name=""/>
        <dsp:cNvSpPr/>
      </dsp:nvSpPr>
      <dsp:spPr>
        <a:xfrm>
          <a:off x="417646" y="3890249"/>
          <a:ext cx="5847049" cy="44280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24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5. การขึ้นทะเบียนผู้ประกอบการ</a:t>
          </a:r>
          <a:endParaRPr lang="th-TH" sz="2400" b="1" kern="1200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439262" y="3911865"/>
        <a:ext cx="5803817" cy="39956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B7A360-C06F-41ED-AB3C-97C34410F625}">
      <dsp:nvSpPr>
        <dsp:cNvPr id="0" name=""/>
        <dsp:cNvSpPr/>
      </dsp:nvSpPr>
      <dsp:spPr>
        <a:xfrm>
          <a:off x="0" y="2766"/>
          <a:ext cx="7848872" cy="916414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+mj-cs"/>
            </a:rPr>
            <a:t>ราชการส่วนกลาง</a:t>
          </a:r>
          <a:endParaRPr lang="th-TH" sz="3200" kern="1200" dirty="0">
            <a:solidFill>
              <a:srgbClr val="5E020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736" y="47502"/>
        <a:ext cx="7759400" cy="826942"/>
      </dsp:txXfrm>
    </dsp:sp>
    <dsp:sp modelId="{8C1CA690-F62F-4AAC-BC3B-70B34501BA30}">
      <dsp:nvSpPr>
        <dsp:cNvPr id="0" name=""/>
        <dsp:cNvSpPr/>
      </dsp:nvSpPr>
      <dsp:spPr>
        <a:xfrm>
          <a:off x="0" y="919180"/>
          <a:ext cx="7848872" cy="3125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202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400" b="1" kern="1200" dirty="0">
              <a:effectLst/>
              <a:latin typeface="Angsana New" panose="02020603050405020304" pitchFamily="18" charset="-34"/>
              <a:cs typeface="+mj-cs"/>
            </a:rPr>
            <a:t>หมายถึง อธิบดี หรือหัวหน้าส่วนราชการที่เรียกชื่ออย่างอื่นที่มี</a:t>
          </a:r>
          <a:r>
            <a:rPr lang="th-TH" sz="2400" b="1" kern="1200" dirty="0" smtClean="0">
              <a:effectLst/>
              <a:latin typeface="Angsana New" panose="02020603050405020304" pitchFamily="18" charset="-34"/>
              <a:cs typeface="+mj-cs"/>
            </a:rPr>
            <a:t>ฐานะเป็นนิติบุคคล</a:t>
          </a:r>
          <a:endParaRPr lang="th-TH" sz="2400" b="1" kern="1200" dirty="0">
            <a:effectLst/>
          </a:endParaRPr>
        </a:p>
      </dsp:txBody>
      <dsp:txXfrm>
        <a:off x="0" y="919180"/>
        <a:ext cx="7848872" cy="312501"/>
      </dsp:txXfrm>
    </dsp:sp>
    <dsp:sp modelId="{719A726A-40BC-4850-90D9-E17C9C3C8E24}">
      <dsp:nvSpPr>
        <dsp:cNvPr id="0" name=""/>
        <dsp:cNvSpPr/>
      </dsp:nvSpPr>
      <dsp:spPr>
        <a:xfrm>
          <a:off x="0" y="1231682"/>
          <a:ext cx="7848872" cy="916414"/>
        </a:xfrm>
        <a:prstGeom prst="roundRect">
          <a:avLst/>
        </a:prstGeom>
        <a:solidFill>
          <a:srgbClr val="CC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+mj-cs"/>
            </a:rPr>
            <a:t>ราชการส่วนภูมิภาค</a:t>
          </a:r>
          <a:endParaRPr lang="th-TH" sz="3200" kern="1200" dirty="0">
            <a:solidFill>
              <a:srgbClr val="5E020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+mj-cs"/>
          </a:endParaRPr>
        </a:p>
      </dsp:txBody>
      <dsp:txXfrm>
        <a:off x="44736" y="1276418"/>
        <a:ext cx="7759400" cy="826942"/>
      </dsp:txXfrm>
    </dsp:sp>
    <dsp:sp modelId="{2D3B3D05-4F47-414B-A609-7FE365F03F68}">
      <dsp:nvSpPr>
        <dsp:cNvPr id="0" name=""/>
        <dsp:cNvSpPr/>
      </dsp:nvSpPr>
      <dsp:spPr>
        <a:xfrm>
          <a:off x="0" y="2148097"/>
          <a:ext cx="7848872" cy="3125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202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400" b="1" kern="1200" dirty="0">
              <a:effectLst/>
              <a:latin typeface="Angsana New" panose="02020603050405020304" pitchFamily="18" charset="-34"/>
              <a:cs typeface="+mj-cs"/>
            </a:rPr>
            <a:t>หมายถึง ผู้ว่าราชการจังหวัด</a:t>
          </a:r>
        </a:p>
      </dsp:txBody>
      <dsp:txXfrm>
        <a:off x="0" y="2148097"/>
        <a:ext cx="7848872" cy="312501"/>
      </dsp:txXfrm>
    </dsp:sp>
    <dsp:sp modelId="{02915B5C-3D6E-4976-8488-9D371CD388F1}">
      <dsp:nvSpPr>
        <dsp:cNvPr id="0" name=""/>
        <dsp:cNvSpPr/>
      </dsp:nvSpPr>
      <dsp:spPr>
        <a:xfrm>
          <a:off x="0" y="2488823"/>
          <a:ext cx="7848872" cy="916414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+mj-cs"/>
            </a:rPr>
            <a:t>ราชการส่วนท้องถิ่น</a:t>
          </a:r>
          <a:endParaRPr lang="th-TH" sz="3200" kern="1200" dirty="0">
            <a:solidFill>
              <a:srgbClr val="5E020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ea typeface="Cordia New" panose="020B0304020202020204" pitchFamily="34" charset="-34"/>
            <a:cs typeface="+mj-cs"/>
          </a:endParaRPr>
        </a:p>
      </dsp:txBody>
      <dsp:txXfrm>
        <a:off x="44736" y="2533559"/>
        <a:ext cx="7759400" cy="826942"/>
      </dsp:txXfrm>
    </dsp:sp>
    <dsp:sp modelId="{9DD6E4C0-E62C-4090-828A-7D14C07A8FE1}">
      <dsp:nvSpPr>
        <dsp:cNvPr id="0" name=""/>
        <dsp:cNvSpPr/>
      </dsp:nvSpPr>
      <dsp:spPr>
        <a:xfrm>
          <a:off x="0" y="3377013"/>
          <a:ext cx="7848872" cy="712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202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000" b="1" kern="1200" spc="-70" dirty="0">
              <a:effectLst/>
              <a:latin typeface="Angsana New" panose="02020603050405020304" pitchFamily="18" charset="-34"/>
              <a:cs typeface="+mj-cs"/>
            </a:rPr>
            <a:t>ห</a:t>
          </a:r>
          <a:r>
            <a:rPr lang="th-TH" sz="2000" b="1" kern="1200" spc="-70" baseline="0" dirty="0">
              <a:effectLst/>
              <a:latin typeface="Angsana New" panose="02020603050405020304" pitchFamily="18" charset="-34"/>
              <a:cs typeface="+mj-cs"/>
            </a:rPr>
            <a:t>มายถึง </a:t>
          </a:r>
          <a:r>
            <a:rPr lang="th-TH" sz="2000" b="1" kern="1200" spc="-70" baseline="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  <a:t>นายกองค์การบริหารส่วนจังหวัด </a:t>
          </a:r>
          <a:r>
            <a:rPr lang="th-TH" sz="2000" b="1" kern="1200" spc="-70" baseline="0" dirty="0">
              <a:effectLst/>
              <a:latin typeface="Angsana New" panose="02020603050405020304" pitchFamily="18" charset="-34"/>
              <a:cs typeface="+mj-cs"/>
            </a:rPr>
            <a:t>นายกเทศมนตรี </a:t>
          </a:r>
          <a:r>
            <a:rPr lang="th-TH" sz="2000" b="1" kern="1200" spc="-70" baseline="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  <a:t>นายกองค์การบริหารส่วนตำบล </a:t>
          </a:r>
          <a:br>
            <a:rPr lang="th-TH" sz="2000" b="1" kern="1200" spc="-70" baseline="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</a:br>
          <a:r>
            <a:rPr lang="th-TH" sz="2000" b="1" kern="120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  <a:t>ผู้ว่าราชการกรุงเทพมหานคร นายกเมืองพัทยา หรือผู้ดำรงตำแหน่งที่เรียกชื่ออย่างอื่น</a:t>
          </a:r>
          <a:br>
            <a:rPr lang="th-TH" sz="2000" b="1" kern="120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</a:br>
          <a:r>
            <a:rPr lang="th-TH" sz="2000" b="1" kern="120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  <a:t>ที่มีฐานะเทียบเท่า</a:t>
          </a:r>
        </a:p>
      </dsp:txBody>
      <dsp:txXfrm>
        <a:off x="0" y="3377013"/>
        <a:ext cx="7848872" cy="712212"/>
      </dsp:txXfrm>
    </dsp:sp>
    <dsp:sp modelId="{0F71CAC3-C1EF-4632-A6AA-0D3F1AE8603F}">
      <dsp:nvSpPr>
        <dsp:cNvPr id="0" name=""/>
        <dsp:cNvSpPr/>
      </dsp:nvSpPr>
      <dsp:spPr>
        <a:xfrm>
          <a:off x="0" y="4329406"/>
          <a:ext cx="7848872" cy="591509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รัฐวิสาหกิจ</a:t>
          </a:r>
          <a:endParaRPr lang="th-TH" sz="3200" kern="1200" dirty="0">
            <a:solidFill>
              <a:srgbClr val="5E020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dia New" panose="020B0304020202020204" pitchFamily="34" charset="-34"/>
            <a:ea typeface="Cordia New" panose="020B0304020202020204" pitchFamily="34" charset="-34"/>
            <a:cs typeface="+mj-cs"/>
          </a:endParaRPr>
        </a:p>
      </dsp:txBody>
      <dsp:txXfrm>
        <a:off x="28875" y="4358281"/>
        <a:ext cx="7791122" cy="533759"/>
      </dsp:txXfrm>
    </dsp:sp>
    <dsp:sp modelId="{E91D850C-C19B-490C-AA26-62AD7B93C887}">
      <dsp:nvSpPr>
        <dsp:cNvPr id="0" name=""/>
        <dsp:cNvSpPr/>
      </dsp:nvSpPr>
      <dsp:spPr>
        <a:xfrm>
          <a:off x="0" y="4683500"/>
          <a:ext cx="7848872" cy="516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202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400" b="1" kern="1200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หมายถึง ผู้ว่าการ ผู้อำนวยการ กรรมการผู้จัดการใหญ่ หรือผู้ดำรงตำแหน่งที่เรียกชื่อ</a:t>
          </a:r>
          <a:br>
            <a:rPr lang="th-TH" sz="2400" b="1" kern="1200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</a:br>
          <a:r>
            <a:rPr lang="th-TH" sz="2400" b="1" kern="1200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อย่างอื่นที่มีฐานะเทียบเท่า</a:t>
          </a:r>
        </a:p>
      </dsp:txBody>
      <dsp:txXfrm>
        <a:off x="0" y="4683500"/>
        <a:ext cx="7848872" cy="51685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C091CE-4EB8-49DA-A4B0-A8B885A7BBA8}">
      <dsp:nvSpPr>
        <dsp:cNvPr id="0" name=""/>
        <dsp:cNvSpPr/>
      </dsp:nvSpPr>
      <dsp:spPr>
        <a:xfrm>
          <a:off x="0" y="1775"/>
          <a:ext cx="7128792" cy="647453"/>
        </a:xfrm>
        <a:prstGeom prst="roundRect">
          <a:avLst/>
        </a:prstGeom>
        <a:solidFill>
          <a:srgbClr val="CC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>
              <a:solidFill>
                <a:srgbClr val="3D34F6"/>
              </a:solidFill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องค์การมหาชน</a:t>
          </a:r>
        </a:p>
      </dsp:txBody>
      <dsp:txXfrm>
        <a:off x="31606" y="33381"/>
        <a:ext cx="7065580" cy="584241"/>
      </dsp:txXfrm>
    </dsp:sp>
    <dsp:sp modelId="{3A84EEBF-F2C2-472D-9565-7DE3CAA43589}">
      <dsp:nvSpPr>
        <dsp:cNvPr id="0" name=""/>
        <dsp:cNvSpPr/>
      </dsp:nvSpPr>
      <dsp:spPr>
        <a:xfrm>
          <a:off x="0" y="649229"/>
          <a:ext cx="7128792" cy="424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6339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400" b="1" kern="1200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หมายถึง ผู้อำนวยการ หรือผู้ดำรงตำแหน่งที่เรียกชื่ออย่างอื่นที่มีฐานะเทียบเท่า</a:t>
          </a:r>
        </a:p>
      </dsp:txBody>
      <dsp:txXfrm>
        <a:off x="0" y="649229"/>
        <a:ext cx="7128792" cy="424622"/>
      </dsp:txXfrm>
    </dsp:sp>
    <dsp:sp modelId="{4F3A0F91-C46D-4A99-AD6F-DD5031FBA993}">
      <dsp:nvSpPr>
        <dsp:cNvPr id="0" name=""/>
        <dsp:cNvSpPr/>
      </dsp:nvSpPr>
      <dsp:spPr>
        <a:xfrm>
          <a:off x="0" y="1073852"/>
          <a:ext cx="7128792" cy="647453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>
              <a:solidFill>
                <a:srgbClr val="3D34F6"/>
              </a:solidFill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องค์กรอิสระ</a:t>
          </a:r>
        </a:p>
      </dsp:txBody>
      <dsp:txXfrm>
        <a:off x="31606" y="1105458"/>
        <a:ext cx="7065580" cy="584241"/>
      </dsp:txXfrm>
    </dsp:sp>
    <dsp:sp modelId="{E06397C8-25A5-47D2-8BE7-671922F4576B}">
      <dsp:nvSpPr>
        <dsp:cNvPr id="0" name=""/>
        <dsp:cNvSpPr/>
      </dsp:nvSpPr>
      <dsp:spPr>
        <a:xfrm>
          <a:off x="0" y="1721305"/>
          <a:ext cx="7128792" cy="967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6339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000" b="1" kern="1200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หมายถึง </a:t>
          </a:r>
          <a:r>
            <a:rPr lang="th-TH" sz="2000" b="1" kern="1200" dirty="0">
              <a:solidFill>
                <a:srgbClr val="000000"/>
              </a:solidFill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เลขาธิการคณะกรรมการการเลือกตั้ง เลขาธิการสำนักงานผู้ตรวจการแผ่นดิน เลขาธิการคณะกรรมการป้องกันและปราบปรามการทุจริตแห่งชาติ ผู้ว่าการตรวจเงินแผ่นดิน เลขาธิการคณะกรรมการสิทธิมนุษยชนแห่งชาติ</a:t>
          </a:r>
        </a:p>
      </dsp:txBody>
      <dsp:txXfrm>
        <a:off x="0" y="1721305"/>
        <a:ext cx="7128792" cy="967745"/>
      </dsp:txXfrm>
    </dsp:sp>
    <dsp:sp modelId="{A8FFFF5F-2B2D-4D92-9D30-11D7F9807E05}">
      <dsp:nvSpPr>
        <dsp:cNvPr id="0" name=""/>
        <dsp:cNvSpPr/>
      </dsp:nvSpPr>
      <dsp:spPr>
        <a:xfrm>
          <a:off x="0" y="2689050"/>
          <a:ext cx="7128792" cy="647453"/>
        </a:xfrm>
        <a:prstGeom prst="roundRect">
          <a:avLst/>
        </a:prstGeom>
        <a:solidFill>
          <a:srgbClr val="CC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>
              <a:solidFill>
                <a:srgbClr val="3D34F6"/>
              </a:solidFill>
              <a:effectLst/>
              <a:latin typeface="Angsana New" panose="02020603050405020304" pitchFamily="18" charset="-34"/>
            </a:rPr>
            <a:t>องค์กรตามรัฐธรรมนูญ</a:t>
          </a:r>
        </a:p>
      </dsp:txBody>
      <dsp:txXfrm>
        <a:off x="31606" y="2720656"/>
        <a:ext cx="7065580" cy="584241"/>
      </dsp:txXfrm>
    </dsp:sp>
    <dsp:sp modelId="{6CFC7FB1-F2FD-4A17-8CD6-D1A027AAEFBA}">
      <dsp:nvSpPr>
        <dsp:cNvPr id="0" name=""/>
        <dsp:cNvSpPr/>
      </dsp:nvSpPr>
      <dsp:spPr>
        <a:xfrm>
          <a:off x="0" y="3336503"/>
          <a:ext cx="7128792" cy="424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6339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400" b="1" kern="1200" dirty="0">
              <a:effectLst/>
              <a:latin typeface="Angsana New" panose="02020603050405020304" pitchFamily="18" charset="-34"/>
            </a:rPr>
            <a:t>หมายถึง อัยการสูงสุด</a:t>
          </a:r>
        </a:p>
      </dsp:txBody>
      <dsp:txXfrm>
        <a:off x="0" y="3336503"/>
        <a:ext cx="7128792" cy="424622"/>
      </dsp:txXfrm>
    </dsp:sp>
    <dsp:sp modelId="{C74B8B88-A0DD-42BC-A286-EDC15295EAC6}">
      <dsp:nvSpPr>
        <dsp:cNvPr id="0" name=""/>
        <dsp:cNvSpPr/>
      </dsp:nvSpPr>
      <dsp:spPr>
        <a:xfrm>
          <a:off x="0" y="3761126"/>
          <a:ext cx="7128792" cy="647453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>
              <a:solidFill>
                <a:srgbClr val="3D34F6"/>
              </a:solidFill>
              <a:effectLst/>
              <a:latin typeface="Angsana New" panose="02020603050405020304" pitchFamily="18" charset="-34"/>
            </a:rPr>
            <a:t>หน่วยธุรการของศาล</a:t>
          </a:r>
          <a:endParaRPr lang="th-TH" sz="2600" b="1" kern="1200" dirty="0">
            <a:solidFill>
              <a:srgbClr val="3D34F6"/>
            </a:solidFill>
            <a:effectLst/>
            <a:latin typeface="Angsana New" panose="02020603050405020304" pitchFamily="18" charset="-34"/>
            <a:ea typeface="Cordia New" panose="020B0304020202020204" pitchFamily="34" charset="-34"/>
          </a:endParaRPr>
        </a:p>
      </dsp:txBody>
      <dsp:txXfrm>
        <a:off x="31606" y="3792732"/>
        <a:ext cx="7065580" cy="584241"/>
      </dsp:txXfrm>
    </dsp:sp>
    <dsp:sp modelId="{977D55DB-D16A-4A9A-8CDA-756A9280ADCF}">
      <dsp:nvSpPr>
        <dsp:cNvPr id="0" name=""/>
        <dsp:cNvSpPr/>
      </dsp:nvSpPr>
      <dsp:spPr>
        <a:xfrm>
          <a:off x="0" y="4408580"/>
          <a:ext cx="7128792" cy="789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6339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400" b="1" kern="1200" dirty="0">
              <a:effectLst/>
              <a:latin typeface="Angsana New" panose="02020603050405020304" pitchFamily="18" charset="-34"/>
            </a:rPr>
            <a:t>หมายถึง </a:t>
          </a:r>
          <a:r>
            <a:rPr lang="th-TH" sz="2400" b="1" kern="1200" dirty="0">
              <a:solidFill>
                <a:srgbClr val="000000"/>
              </a:solidFill>
              <a:effectLst/>
              <a:latin typeface="Angsana New" panose="02020603050405020304" pitchFamily="18" charset="-34"/>
              <a:ea typeface="Cordia New" panose="020B0304020202020204" pitchFamily="34" charset="-34"/>
            </a:rPr>
            <a:t>เลขาธิการสำนักงานศาลยุติธรรม เลขาธิการสำนักงานศาลปกครอง เลขาธิการสำนักงานศาลรัฐธรรมนูญ </a:t>
          </a:r>
        </a:p>
      </dsp:txBody>
      <dsp:txXfrm>
        <a:off x="0" y="4408580"/>
        <a:ext cx="7128792" cy="78999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11E47A-544F-412E-8221-149E4D84093C}">
      <dsp:nvSpPr>
        <dsp:cNvPr id="0" name=""/>
        <dsp:cNvSpPr/>
      </dsp:nvSpPr>
      <dsp:spPr>
        <a:xfrm>
          <a:off x="0" y="1416"/>
          <a:ext cx="7488832" cy="768360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มหาวิทยาลัยในกำกับของรัฐ</a:t>
          </a:r>
        </a:p>
      </dsp:txBody>
      <dsp:txXfrm>
        <a:off x="37508" y="38924"/>
        <a:ext cx="7413816" cy="693344"/>
      </dsp:txXfrm>
    </dsp:sp>
    <dsp:sp modelId="{8688B290-BD99-44AE-84BF-2148F4FEF385}">
      <dsp:nvSpPr>
        <dsp:cNvPr id="0" name=""/>
        <dsp:cNvSpPr/>
      </dsp:nvSpPr>
      <dsp:spPr>
        <a:xfrm>
          <a:off x="0" y="769777"/>
          <a:ext cx="7488832" cy="443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770" tIns="33020" rIns="184912" bIns="3302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หมายถึง อธิการบดี</a:t>
          </a:r>
        </a:p>
      </dsp:txBody>
      <dsp:txXfrm>
        <a:off x="0" y="769777"/>
        <a:ext cx="7488832" cy="443695"/>
      </dsp:txXfrm>
    </dsp:sp>
    <dsp:sp modelId="{491CFF47-44E2-49EB-B4BC-E35244CAE6F7}">
      <dsp:nvSpPr>
        <dsp:cNvPr id="0" name=""/>
        <dsp:cNvSpPr/>
      </dsp:nvSpPr>
      <dsp:spPr>
        <a:xfrm>
          <a:off x="0" y="1213473"/>
          <a:ext cx="7488832" cy="76836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หน่วยงานสังกัดรัฐสภาหรือในกำกับของรัฐสภา</a:t>
          </a:r>
        </a:p>
      </dsp:txBody>
      <dsp:txXfrm>
        <a:off x="37508" y="1250981"/>
        <a:ext cx="7413816" cy="693344"/>
      </dsp:txXfrm>
    </dsp:sp>
    <dsp:sp modelId="{EE937F67-322C-404E-A1CF-9F5B59039562}">
      <dsp:nvSpPr>
        <dsp:cNvPr id="0" name=""/>
        <dsp:cNvSpPr/>
      </dsp:nvSpPr>
      <dsp:spPr>
        <a:xfrm>
          <a:off x="0" y="1981834"/>
          <a:ext cx="7488832" cy="792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770" tIns="33020" rIns="184912" bIns="3302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600" b="0" kern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หมายถึง เลขาธิการวุฒิสภา เลขาธิการสภาผู้แทนราษฎร เลขาธิการสถาบันพระปกเกล้า เลขาธิการสำนักงานสภาพัฒนาการเมือง</a:t>
          </a:r>
        </a:p>
      </dsp:txBody>
      <dsp:txXfrm>
        <a:off x="0" y="1981834"/>
        <a:ext cx="7488832" cy="792987"/>
      </dsp:txXfrm>
    </dsp:sp>
    <dsp:sp modelId="{A7605C4C-5D3A-4EAA-BC77-FDAC0507035E}">
      <dsp:nvSpPr>
        <dsp:cNvPr id="0" name=""/>
        <dsp:cNvSpPr/>
      </dsp:nvSpPr>
      <dsp:spPr>
        <a:xfrm>
          <a:off x="0" y="2774822"/>
          <a:ext cx="7488832" cy="76836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หน่วยงานอิสระของรัฐ</a:t>
          </a:r>
        </a:p>
      </dsp:txBody>
      <dsp:txXfrm>
        <a:off x="37508" y="2812330"/>
        <a:ext cx="7413816" cy="693344"/>
      </dsp:txXfrm>
    </dsp:sp>
    <dsp:sp modelId="{5B96CEA8-D74F-42C9-955E-A30C2619CD4E}">
      <dsp:nvSpPr>
        <dsp:cNvPr id="0" name=""/>
        <dsp:cNvSpPr/>
      </dsp:nvSpPr>
      <dsp:spPr>
        <a:xfrm>
          <a:off x="0" y="3543183"/>
          <a:ext cx="7488832" cy="434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770" tIns="33020" rIns="184912" bIns="3302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600" b="0" kern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หมายถึง เลขาธิการ หรือผู้ดำรงตำแหน่งที่เรียกชื่ออย่างอื่นที่มีฐานะเทียบเท่า</a:t>
          </a:r>
        </a:p>
      </dsp:txBody>
      <dsp:txXfrm>
        <a:off x="0" y="3543183"/>
        <a:ext cx="7488832" cy="434255"/>
      </dsp:txXfrm>
    </dsp:sp>
    <dsp:sp modelId="{50F957E3-205D-4EAF-B13E-A17562C2D42C}">
      <dsp:nvSpPr>
        <dsp:cNvPr id="0" name=""/>
        <dsp:cNvSpPr/>
      </dsp:nvSpPr>
      <dsp:spPr>
        <a:xfrm>
          <a:off x="0" y="3977438"/>
          <a:ext cx="7488832" cy="768360"/>
        </a:xfrm>
        <a:prstGeom prst="roundRect">
          <a:avLst/>
        </a:prstGeom>
        <a:solidFill>
          <a:srgbClr val="FDFDA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หน่วยงานอื่นตามที่กำหนดในกฎกระทรวง</a:t>
          </a:r>
          <a:endParaRPr lang="en-US" sz="3200" b="1" kern="1200" dirty="0">
            <a:solidFill>
              <a:srgbClr val="09029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dia New" panose="020B0304020202020204" pitchFamily="34" charset="-34"/>
            <a:ea typeface="Cordia New" panose="020B0304020202020204" pitchFamily="34" charset="-34"/>
          </a:endParaRPr>
        </a:p>
      </dsp:txBody>
      <dsp:txXfrm>
        <a:off x="37508" y="4014946"/>
        <a:ext cx="7413816" cy="693344"/>
      </dsp:txXfrm>
    </dsp:sp>
    <dsp:sp modelId="{7EAB5A29-FAAB-4D59-BDE0-3A8F82C2292C}">
      <dsp:nvSpPr>
        <dsp:cNvPr id="0" name=""/>
        <dsp:cNvSpPr/>
      </dsp:nvSpPr>
      <dsp:spPr>
        <a:xfrm>
          <a:off x="0" y="4745799"/>
          <a:ext cx="7488832" cy="453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770" tIns="33020" rIns="184912" bIns="3302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600" b="0" kern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หมายถึง ผู้บริหารสูงสุดของหน่วยงานตามกฎหมายจัดตั้งหน่วยงานนั้น</a:t>
          </a:r>
          <a:endParaRPr lang="en-US" sz="26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dia New" panose="020B0304020202020204" pitchFamily="34" charset="-34"/>
            <a:ea typeface="Cordia New" panose="020B0304020202020204" pitchFamily="34" charset="-34"/>
          </a:endParaRPr>
        </a:p>
      </dsp:txBody>
      <dsp:txXfrm>
        <a:off x="0" y="4745799"/>
        <a:ext cx="7488832" cy="45313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E9F948-090F-435E-9BDD-3ED66BF6722A}">
      <dsp:nvSpPr>
        <dsp:cNvPr id="0" name=""/>
        <dsp:cNvSpPr/>
      </dsp:nvSpPr>
      <dsp:spPr>
        <a:xfrm rot="16200000">
          <a:off x="-310103" y="620794"/>
          <a:ext cx="5070778" cy="3829189"/>
        </a:xfrm>
        <a:prstGeom prst="roundRect">
          <a:avLst/>
        </a:prstGeom>
        <a:solidFill>
          <a:srgbClr val="FDFDA9">
            <a:alpha val="9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solidFill>
                <a:srgbClr val="5E0209"/>
              </a:solidFill>
              <a:effectLst/>
              <a:cs typeface="+mj-cs"/>
            </a:rPr>
            <a:t>หัวหน้าหน่วยงานของรัฐหรือผู้มีอำนาจสั่งซื้อสั่งจ้างจะมอบอำนาจเป็นหนังสือให้แก่ผู้ดำรงตำแหน่งใดก็ได้ซึ่งสังกัดหน่วยงานของรัฐเดียวกัน โดยให้คำนึงถึงระดับ ตำแหน่ง หน้าที่และความรับผิดชอบของผู้ที่ได้รับมอบอำนาจเป็นสำคัญ</a:t>
          </a:r>
          <a:br>
            <a:rPr lang="th-TH" sz="2400" b="1" kern="1200" dirty="0" smtClean="0">
              <a:solidFill>
                <a:srgbClr val="5E0209"/>
              </a:solidFill>
              <a:effectLst/>
              <a:cs typeface="+mj-cs"/>
            </a:rPr>
          </a:br>
          <a:r>
            <a:rPr lang="th-TH" sz="2400" b="1" kern="1200" dirty="0" smtClean="0">
              <a:solidFill>
                <a:srgbClr val="0000CC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(ผู้รับมอบอำนาจจะมอบอำนาจให้แก่</a:t>
          </a:r>
          <a:br>
            <a:rPr lang="th-TH" sz="2400" b="1" kern="1200" dirty="0" smtClean="0">
              <a:solidFill>
                <a:srgbClr val="0000CC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400" b="1" kern="1200" dirty="0" smtClean="0">
              <a:solidFill>
                <a:srgbClr val="0000CC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ผู้ดำรงตำแหน่งอื่นต่อไปไม่ได้)</a:t>
          </a:r>
          <a:endParaRPr lang="th-TH" sz="2400" b="1" kern="1200" dirty="0" smtClean="0">
            <a:solidFill>
              <a:srgbClr val="5E0209"/>
            </a:solidFill>
            <a:effectLst/>
            <a:cs typeface="+mj-cs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solidFill>
                <a:srgbClr val="5E0209"/>
              </a:solidFill>
              <a:effectLst/>
              <a:cs typeface="+mj-cs"/>
            </a:rPr>
            <a:t>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400" b="1" kern="1200" dirty="0">
            <a:solidFill>
              <a:srgbClr val="5E0209"/>
            </a:solidFill>
            <a:effectLst/>
          </a:endParaRPr>
        </a:p>
      </dsp:txBody>
      <dsp:txXfrm rot="5400000">
        <a:off x="497617" y="186926"/>
        <a:ext cx="3455337" cy="4696926"/>
      </dsp:txXfrm>
    </dsp:sp>
    <dsp:sp modelId="{6FE3F263-1D66-400A-8D20-7894430CE365}">
      <dsp:nvSpPr>
        <dsp:cNvPr id="0" name=""/>
        <dsp:cNvSpPr/>
      </dsp:nvSpPr>
      <dsp:spPr>
        <a:xfrm rot="5400000">
          <a:off x="5058067" y="-117939"/>
          <a:ext cx="3086398" cy="4145267"/>
        </a:xfrm>
        <a:prstGeom prst="flowChartAlternateProcess">
          <a:avLst/>
        </a:prstGeom>
        <a:solidFill>
          <a:schemeClr val="accent2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rgbClr val="5E0209"/>
              </a:solidFill>
              <a:effectLst/>
              <a:cs typeface="+mj-cs"/>
            </a:rPr>
            <a:t>เพื่อความคล่องตัวในการจัดซื้อ</a:t>
          </a:r>
          <a:br>
            <a:rPr lang="th-TH" sz="2800" b="1" kern="1200" dirty="0" smtClean="0">
              <a:solidFill>
                <a:srgbClr val="5E0209"/>
              </a:solidFill>
              <a:effectLst/>
              <a:cs typeface="+mj-cs"/>
            </a:rPr>
          </a:br>
          <a:r>
            <a:rPr lang="th-TH" sz="2800" b="1" kern="1200" dirty="0" smtClean="0">
              <a:solidFill>
                <a:srgbClr val="5E0209"/>
              </a:solidFill>
              <a:effectLst/>
              <a:cs typeface="+mj-cs"/>
            </a:rPr>
            <a:t>จัดจ้าง ให้หัวหน้าหน่วยงานของรัฐมอบอำนาจในการสั่งการและดำเนินการจัดซื้อจัดจ้างให้แก่</a:t>
          </a:r>
          <a:br>
            <a:rPr lang="th-TH" sz="2800" b="1" kern="1200" dirty="0" smtClean="0">
              <a:solidFill>
                <a:srgbClr val="5E0209"/>
              </a:solidFill>
              <a:effectLst/>
              <a:cs typeface="+mj-cs"/>
            </a:rPr>
          </a:br>
          <a:r>
            <a:rPr lang="th-TH" sz="2800" b="1" kern="1200" dirty="0" smtClean="0">
              <a:solidFill>
                <a:srgbClr val="5E0209"/>
              </a:solidFill>
              <a:effectLst/>
              <a:cs typeface="+mj-cs"/>
            </a:rPr>
            <a:t>ผู้ดำรงตำแหน่งรองลงไป</a:t>
          </a:r>
          <a:br>
            <a:rPr lang="th-TH" sz="2800" b="1" kern="1200" dirty="0" smtClean="0">
              <a:solidFill>
                <a:srgbClr val="5E0209"/>
              </a:solidFill>
              <a:effectLst/>
              <a:cs typeface="+mj-cs"/>
            </a:rPr>
          </a:br>
          <a:r>
            <a:rPr lang="th-TH" sz="2800" b="1" kern="1200" dirty="0" smtClean="0">
              <a:solidFill>
                <a:srgbClr val="5E0209"/>
              </a:solidFill>
              <a:effectLst/>
              <a:cs typeface="+mj-cs"/>
            </a:rPr>
            <a:t>เป็นลำดับ</a:t>
          </a:r>
          <a:endParaRPr lang="en-US" sz="2800" b="1" kern="1200" dirty="0">
            <a:solidFill>
              <a:srgbClr val="5E0209"/>
            </a:solidFill>
            <a:effectLst/>
            <a:cs typeface="+mj-cs"/>
          </a:endParaRPr>
        </a:p>
      </dsp:txBody>
      <dsp:txXfrm rot="-5400000">
        <a:off x="4679296" y="562158"/>
        <a:ext cx="3843941" cy="278507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E9F948-090F-435E-9BDD-3ED66BF6722A}">
      <dsp:nvSpPr>
        <dsp:cNvPr id="0" name=""/>
        <dsp:cNvSpPr/>
      </dsp:nvSpPr>
      <dsp:spPr>
        <a:xfrm rot="16200000">
          <a:off x="-8339" y="251067"/>
          <a:ext cx="4494749" cy="4015143"/>
        </a:xfrm>
        <a:prstGeom prst="roundRect">
          <a:avLst/>
        </a:prstGeom>
        <a:solidFill>
          <a:srgbClr val="CCFFCC">
            <a:alpha val="9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rgbClr val="5E0209"/>
              </a:solidFill>
              <a:effectLst/>
              <a:cs typeface="+mj-cs"/>
            </a:rPr>
            <a:t>กรณีที่มีความจำเป็นเพื่อประโยชน์ของภาครัฐโดยรวม หน่วยงานของรัฐใด </a:t>
          </a:r>
          <a:br>
            <a:rPr lang="th-TH" sz="3200" b="1" kern="1200" dirty="0" smtClean="0">
              <a:solidFill>
                <a:srgbClr val="5E0209"/>
              </a:solidFill>
              <a:effectLst/>
              <a:cs typeface="+mj-cs"/>
            </a:rPr>
          </a:br>
          <a:r>
            <a:rPr lang="th-TH" sz="3200" b="1" kern="1200" dirty="0" smtClean="0">
              <a:solidFill>
                <a:srgbClr val="5E0209"/>
              </a:solidFill>
              <a:effectLst/>
              <a:cs typeface="+mj-cs"/>
            </a:rPr>
            <a:t>จะมอบอำนาจให้</a:t>
          </a:r>
          <a:br>
            <a:rPr lang="th-TH" sz="3200" b="1" kern="1200" dirty="0" smtClean="0">
              <a:solidFill>
                <a:srgbClr val="5E0209"/>
              </a:solidFill>
              <a:effectLst/>
              <a:cs typeface="+mj-cs"/>
            </a:rPr>
          </a:br>
          <a:r>
            <a:rPr lang="th-TH" sz="3200" b="1" kern="1200" dirty="0" smtClean="0">
              <a:solidFill>
                <a:srgbClr val="5E0209"/>
              </a:solidFill>
              <a:effectLst/>
              <a:cs typeface="+mj-cs"/>
            </a:rPr>
            <a:t>หัวหน้าหน่วยงานแห่งอื่น ดำเนินการจัดซื้อจัดจ้างแทนก็ให้กระทำได้</a:t>
          </a:r>
          <a:endParaRPr lang="th-TH" sz="3200" b="1" kern="1200" dirty="0">
            <a:solidFill>
              <a:srgbClr val="5E0209"/>
            </a:solidFill>
            <a:effectLst/>
          </a:endParaRPr>
        </a:p>
      </dsp:txBody>
      <dsp:txXfrm rot="5400000">
        <a:off x="427467" y="207267"/>
        <a:ext cx="3623137" cy="4102743"/>
      </dsp:txXfrm>
    </dsp:sp>
    <dsp:sp modelId="{6FE3F263-1D66-400A-8D20-7894430CE365}">
      <dsp:nvSpPr>
        <dsp:cNvPr id="0" name=""/>
        <dsp:cNvSpPr/>
      </dsp:nvSpPr>
      <dsp:spPr>
        <a:xfrm rot="5400000">
          <a:off x="4849401" y="212934"/>
          <a:ext cx="3864806" cy="4145267"/>
        </a:xfrm>
        <a:prstGeom prst="flowChartAlternateProcess">
          <a:avLst/>
        </a:prstGeom>
        <a:solidFill>
          <a:schemeClr val="tx2">
            <a:lumMod val="20000"/>
            <a:lumOff val="8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000" b="1" kern="1200" dirty="0" smtClean="0">
              <a:solidFill>
                <a:srgbClr val="09029A"/>
              </a:solidFill>
              <a:effectLst/>
              <a:cs typeface="+mj-cs"/>
            </a:rPr>
            <a:t>โดยให้ผู้รับมอบอำนาจส่งสำเนาหลักฐานการมอบอำนาจให้สำนักงานการตรวจเงินแผ่นดินทราบด้วย</a:t>
          </a:r>
          <a:endParaRPr lang="en-US" sz="3000" b="1" kern="1200" dirty="0">
            <a:solidFill>
              <a:srgbClr val="09029A"/>
            </a:solidFill>
            <a:effectLst/>
            <a:cs typeface="+mj-cs"/>
          </a:endParaRPr>
        </a:p>
      </dsp:txBody>
      <dsp:txXfrm rot="-5400000">
        <a:off x="4897832" y="541825"/>
        <a:ext cx="3767945" cy="348748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01AFBC-7C09-4AA6-8685-D05A3F883FF8}">
      <dsp:nvSpPr>
        <dsp:cNvPr id="0" name=""/>
        <dsp:cNvSpPr/>
      </dsp:nvSpPr>
      <dsp:spPr>
        <a:xfrm>
          <a:off x="2222700" y="491913"/>
          <a:ext cx="4275405" cy="4275405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โปร่งใส</a:t>
          </a:r>
          <a:endParaRPr lang="th-TH" sz="32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4409264" y="1282863"/>
        <a:ext cx="1577828" cy="1272442"/>
      </dsp:txXfrm>
    </dsp:sp>
    <dsp:sp modelId="{C29D299F-2F18-4038-9BDC-12913C9DACE4}">
      <dsp:nvSpPr>
        <dsp:cNvPr id="0" name=""/>
        <dsp:cNvSpPr/>
      </dsp:nvSpPr>
      <dsp:spPr>
        <a:xfrm>
          <a:off x="2221106" y="497270"/>
          <a:ext cx="4275405" cy="4275405"/>
        </a:xfrm>
        <a:prstGeom prst="pie">
          <a:avLst>
            <a:gd name="adj1" fmla="val 0"/>
            <a:gd name="adj2" fmla="val 5400000"/>
          </a:avLst>
        </a:prstGeom>
        <a:gradFill rotWithShape="0">
          <a:gsLst>
            <a:gs pos="0">
              <a:schemeClr val="accent5">
                <a:hueOff val="1602711"/>
                <a:satOff val="-3255"/>
                <a:lumOff val="2092"/>
                <a:alphaOff val="0"/>
                <a:tint val="96000"/>
                <a:lumMod val="104000"/>
              </a:schemeClr>
            </a:gs>
            <a:gs pos="100000">
              <a:schemeClr val="accent5">
                <a:hueOff val="1602711"/>
                <a:satOff val="-3255"/>
                <a:lumOff val="2092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ประสิทธิภาพและประสิทธิผล</a:t>
          </a:r>
          <a:endParaRPr lang="th-TH" sz="32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4435155" y="2711319"/>
        <a:ext cx="1577828" cy="1272442"/>
      </dsp:txXfrm>
    </dsp:sp>
    <dsp:sp modelId="{A6329F90-F2A0-476B-BF59-ED81FAB14B15}">
      <dsp:nvSpPr>
        <dsp:cNvPr id="0" name=""/>
        <dsp:cNvSpPr/>
      </dsp:nvSpPr>
      <dsp:spPr>
        <a:xfrm>
          <a:off x="2221106" y="497270"/>
          <a:ext cx="4275405" cy="4275405"/>
        </a:xfrm>
        <a:prstGeom prst="pie">
          <a:avLst>
            <a:gd name="adj1" fmla="val 5400000"/>
            <a:gd name="adj2" fmla="val 10800000"/>
          </a:avLst>
        </a:prstGeom>
        <a:gradFill rotWithShape="0">
          <a:gsLst>
            <a:gs pos="0">
              <a:schemeClr val="accent5">
                <a:hueOff val="3205422"/>
                <a:satOff val="-6509"/>
                <a:lumOff val="4183"/>
                <a:alphaOff val="0"/>
                <a:tint val="96000"/>
                <a:lumMod val="104000"/>
              </a:schemeClr>
            </a:gs>
            <a:gs pos="100000">
              <a:schemeClr val="accent5">
                <a:hueOff val="3205422"/>
                <a:satOff val="-6509"/>
                <a:lumOff val="4183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ตรวจสอบได้</a:t>
          </a:r>
          <a:endParaRPr lang="th-TH" sz="32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2704634" y="2711319"/>
        <a:ext cx="1577828" cy="1272442"/>
      </dsp:txXfrm>
    </dsp:sp>
    <dsp:sp modelId="{83A2A4C3-DF5D-4FED-ADE7-C616DD53A210}">
      <dsp:nvSpPr>
        <dsp:cNvPr id="0" name=""/>
        <dsp:cNvSpPr/>
      </dsp:nvSpPr>
      <dsp:spPr>
        <a:xfrm>
          <a:off x="2221106" y="487522"/>
          <a:ext cx="4275405" cy="4275405"/>
        </a:xfrm>
        <a:prstGeom prst="pie">
          <a:avLst>
            <a:gd name="adj1" fmla="val 10800000"/>
            <a:gd name="adj2" fmla="val 16200000"/>
          </a:avLst>
        </a:prstGeom>
        <a:gradFill rotWithShape="0">
          <a:gsLst>
            <a:gs pos="0">
              <a:schemeClr val="accent5">
                <a:hueOff val="4808133"/>
                <a:satOff val="-9764"/>
                <a:lumOff val="6275"/>
                <a:alphaOff val="0"/>
                <a:tint val="96000"/>
                <a:lumMod val="104000"/>
              </a:schemeClr>
            </a:gs>
            <a:gs pos="100000">
              <a:schemeClr val="accent5">
                <a:hueOff val="4808133"/>
                <a:satOff val="-9764"/>
                <a:lumOff val="6275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คุ้มค่า</a:t>
          </a:r>
          <a:endParaRPr lang="th-TH" sz="32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2704634" y="1276436"/>
        <a:ext cx="1577828" cy="127244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32B25E-BE85-47D1-93CB-41F65C8096B6}">
      <dsp:nvSpPr>
        <dsp:cNvPr id="0" name=""/>
        <dsp:cNvSpPr/>
      </dsp:nvSpPr>
      <dsp:spPr>
        <a:xfrm>
          <a:off x="2832761" y="-152209"/>
          <a:ext cx="2593752" cy="150721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th-TH" sz="2000" b="1" kern="1200" dirty="0" smtClean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th-TH" sz="2000" b="1" kern="1200" dirty="0" smtClean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คณะกรรมการนโยบายการจัดซื้อจัดจ้างและการบริหารพัสดุภาครัฐ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(มาตรา 20)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จำนวน 17 – 19 คน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000" b="1" kern="1200" dirty="0" smtClean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 </a:t>
          </a:r>
          <a:endParaRPr lang="th-TH" sz="2000" kern="1200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2906337" y="-78633"/>
        <a:ext cx="2446600" cy="1360058"/>
      </dsp:txXfrm>
    </dsp:sp>
    <dsp:sp modelId="{5127147D-0333-4700-9FE1-46B8F9E85E51}">
      <dsp:nvSpPr>
        <dsp:cNvPr id="0" name=""/>
        <dsp:cNvSpPr/>
      </dsp:nvSpPr>
      <dsp:spPr>
        <a:xfrm>
          <a:off x="2177105" y="787401"/>
          <a:ext cx="4546698" cy="4546698"/>
        </a:xfrm>
        <a:custGeom>
          <a:avLst/>
          <a:gdLst/>
          <a:ahLst/>
          <a:cxnLst/>
          <a:rect l="0" t="0" r="0" b="0"/>
          <a:pathLst>
            <a:path>
              <a:moveTo>
                <a:pt x="3259210" y="224887"/>
              </a:moveTo>
              <a:arcTo wR="2273349" hR="2273349" stAng="17742004" swAng="1626276"/>
            </a:path>
          </a:pathLst>
        </a:custGeom>
        <a:noFill/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9CF64A-0BB0-4F4E-A980-0C355110209D}">
      <dsp:nvSpPr>
        <dsp:cNvPr id="0" name=""/>
        <dsp:cNvSpPr/>
      </dsp:nvSpPr>
      <dsp:spPr>
        <a:xfrm>
          <a:off x="4939402" y="1695104"/>
          <a:ext cx="3157054" cy="1339866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คณะกรรมการวินิจฉัยปัญหาการจัดซื้อ</a:t>
          </a:r>
          <a:br>
            <a:rPr lang="th-TH" sz="20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0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จัดจ้างและการบริหารพัสดุภาครัฐ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(มาตรา 27)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จำนวน 15 – 17 คน</a:t>
          </a:r>
          <a:endParaRPr lang="th-TH" sz="2000" b="1" kern="1200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5004809" y="1760511"/>
        <a:ext cx="3026240" cy="1209052"/>
      </dsp:txXfrm>
    </dsp:sp>
    <dsp:sp modelId="{FF5BDEA3-2AED-475B-9DE9-A0BA86F9E393}">
      <dsp:nvSpPr>
        <dsp:cNvPr id="0" name=""/>
        <dsp:cNvSpPr/>
      </dsp:nvSpPr>
      <dsp:spPr>
        <a:xfrm>
          <a:off x="2053334" y="1150918"/>
          <a:ext cx="4546698" cy="4546698"/>
        </a:xfrm>
        <a:custGeom>
          <a:avLst/>
          <a:gdLst/>
          <a:ahLst/>
          <a:cxnLst/>
          <a:rect l="0" t="0" r="0" b="0"/>
          <a:pathLst>
            <a:path>
              <a:moveTo>
                <a:pt x="4514253" y="1890643"/>
              </a:moveTo>
              <a:arcTo wR="2273349" hR="2273349" stAng="21018506" swAng="994883"/>
            </a:path>
          </a:pathLst>
        </a:custGeom>
        <a:noFill/>
        <a:ln w="9525" cap="rnd" cmpd="sng" algn="ctr">
          <a:solidFill>
            <a:schemeClr val="accent5">
              <a:hueOff val="1202033"/>
              <a:satOff val="-2441"/>
              <a:lumOff val="1569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722921-1B66-4A30-BD3D-8AB62CD9CAAE}">
      <dsp:nvSpPr>
        <dsp:cNvPr id="0" name=""/>
        <dsp:cNvSpPr/>
      </dsp:nvSpPr>
      <dsp:spPr>
        <a:xfrm>
          <a:off x="4611520" y="3703619"/>
          <a:ext cx="3237348" cy="1370596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คณะกรรมการราคากลางและขึ้นทะเบียนผู้ประกอบการ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(มาตรา 32)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จำนวน 20 – 25 คน </a:t>
          </a:r>
          <a:endParaRPr lang="th-TH" sz="2000" b="1" kern="1200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4678427" y="3770526"/>
        <a:ext cx="3103534" cy="1236782"/>
      </dsp:txXfrm>
    </dsp:sp>
    <dsp:sp modelId="{5764B6D8-77B7-489D-BA64-A96DAF4527E9}">
      <dsp:nvSpPr>
        <dsp:cNvPr id="0" name=""/>
        <dsp:cNvSpPr/>
      </dsp:nvSpPr>
      <dsp:spPr>
        <a:xfrm>
          <a:off x="2070436" y="841237"/>
          <a:ext cx="4546698" cy="4546698"/>
        </a:xfrm>
        <a:custGeom>
          <a:avLst/>
          <a:gdLst/>
          <a:ahLst/>
          <a:cxnLst/>
          <a:rect l="0" t="0" r="0" b="0"/>
          <a:pathLst>
            <a:path>
              <a:moveTo>
                <a:pt x="3406734" y="4244023"/>
              </a:moveTo>
              <a:arcTo wR="2273349" hR="2273349" stAng="3605742" swAng="3400911"/>
            </a:path>
          </a:pathLst>
        </a:custGeom>
        <a:noFill/>
        <a:ln w="9525" cap="rnd" cmpd="sng" algn="ctr">
          <a:solidFill>
            <a:schemeClr val="accent5">
              <a:hueOff val="2404066"/>
              <a:satOff val="-4882"/>
              <a:lumOff val="3137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F567B2-9DBD-42E6-A25A-E708A126B8C5}">
      <dsp:nvSpPr>
        <dsp:cNvPr id="0" name=""/>
        <dsp:cNvSpPr/>
      </dsp:nvSpPr>
      <dsp:spPr>
        <a:xfrm>
          <a:off x="568173" y="3600399"/>
          <a:ext cx="3346390" cy="1533755"/>
        </a:xfrm>
        <a:prstGeom prst="roundRect">
          <a:avLst/>
        </a:prstGeom>
        <a:solidFill>
          <a:srgbClr val="C9E7D5"/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คณะกรรมการความร่วมมือป้องกันการทุจริต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(มาตรา 37)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จำนวน 14 – 16 คน </a:t>
          </a:r>
          <a:endParaRPr lang="th-TH" sz="2000" b="1" kern="1200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643045" y="3675271"/>
        <a:ext cx="3196646" cy="1384011"/>
      </dsp:txXfrm>
    </dsp:sp>
    <dsp:sp modelId="{BCA9ED75-2F4D-464A-B438-3DA38C028AAD}">
      <dsp:nvSpPr>
        <dsp:cNvPr id="0" name=""/>
        <dsp:cNvSpPr/>
      </dsp:nvSpPr>
      <dsp:spPr>
        <a:xfrm>
          <a:off x="1345037" y="-82438"/>
          <a:ext cx="4546698" cy="4546698"/>
        </a:xfrm>
        <a:custGeom>
          <a:avLst/>
          <a:gdLst/>
          <a:ahLst/>
          <a:cxnLst/>
          <a:rect l="0" t="0" r="0" b="0"/>
          <a:pathLst>
            <a:path>
              <a:moveTo>
                <a:pt x="484941" y="3676814"/>
              </a:moveTo>
              <a:arcTo wR="2273349" hR="2273349" stAng="8512603" swAng="1141889"/>
            </a:path>
          </a:pathLst>
        </a:custGeom>
        <a:noFill/>
        <a:ln w="9525" cap="rnd" cmpd="sng" algn="ctr">
          <a:solidFill>
            <a:schemeClr val="accent5">
              <a:hueOff val="3606099"/>
              <a:satOff val="-7323"/>
              <a:lumOff val="4706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F74AC4-D49A-47B9-9B3A-05A6D57F53B6}">
      <dsp:nvSpPr>
        <dsp:cNvPr id="0" name=""/>
        <dsp:cNvSpPr/>
      </dsp:nvSpPr>
      <dsp:spPr>
        <a:xfrm>
          <a:off x="72011" y="1450798"/>
          <a:ext cx="2969747" cy="1476435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คณะกรรมการพิจารณาอุทธรณ์</a:t>
          </a:r>
          <a:br>
            <a:rPr lang="th-TH" sz="20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0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และข้อร้องเรียน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(มาตรา 41)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จำนวน 14 – 16 คน</a:t>
          </a:r>
          <a:endParaRPr lang="th-TH" sz="2000" b="1" kern="1200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144085" y="1522872"/>
        <a:ext cx="2825599" cy="1332287"/>
      </dsp:txXfrm>
    </dsp:sp>
    <dsp:sp modelId="{366EA645-8310-4102-B1C6-3DD8991315EB}">
      <dsp:nvSpPr>
        <dsp:cNvPr id="0" name=""/>
        <dsp:cNvSpPr/>
      </dsp:nvSpPr>
      <dsp:spPr>
        <a:xfrm>
          <a:off x="1015673" y="961344"/>
          <a:ext cx="4546698" cy="4546698"/>
        </a:xfrm>
        <a:custGeom>
          <a:avLst/>
          <a:gdLst/>
          <a:ahLst/>
          <a:cxnLst/>
          <a:rect l="0" t="0" r="0" b="0"/>
          <a:pathLst>
            <a:path>
              <a:moveTo>
                <a:pt x="872414" y="482958"/>
              </a:moveTo>
              <a:arcTo wR="2273349" hR="2273349" stAng="13917465" swAng="1571969"/>
            </a:path>
          </a:pathLst>
        </a:custGeom>
        <a:noFill/>
        <a:ln w="9525" cap="rnd" cmpd="sng" algn="ctr">
          <a:solidFill>
            <a:schemeClr val="accent5">
              <a:hueOff val="4808133"/>
              <a:satOff val="-9764"/>
              <a:lumOff val="6275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71D55E-F4C3-4A63-AA23-6C6307E42E65}">
      <dsp:nvSpPr>
        <dsp:cNvPr id="0" name=""/>
        <dsp:cNvSpPr/>
      </dsp:nvSpPr>
      <dsp:spPr>
        <a:xfrm>
          <a:off x="7568184" y="1632426"/>
          <a:ext cx="1395117" cy="139485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FB9004-2DC4-4DCF-A452-0DCE846A61FF}">
      <dsp:nvSpPr>
        <dsp:cNvPr id="0" name=""/>
        <dsp:cNvSpPr/>
      </dsp:nvSpPr>
      <dsp:spPr>
        <a:xfrm>
          <a:off x="7615161" y="1678929"/>
          <a:ext cx="1302050" cy="130184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1400" b="1" kern="1200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ปฏิบัติหน้าที่ฝ่ายเลขานุการในคณะกรรมการตามพระราชบัญญัติ</a:t>
          </a:r>
          <a:endParaRPr lang="th-TH" sz="1400" b="1" kern="1200" dirty="0"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7801295" y="1864942"/>
        <a:ext cx="929783" cy="929820"/>
      </dsp:txXfrm>
    </dsp:sp>
    <dsp:sp modelId="{9EFC6698-C5C5-4426-A7A8-248B95ADB59F}">
      <dsp:nvSpPr>
        <dsp:cNvPr id="0" name=""/>
        <dsp:cNvSpPr/>
      </dsp:nvSpPr>
      <dsp:spPr>
        <a:xfrm rot="2700000">
          <a:off x="6127074" y="1632269"/>
          <a:ext cx="1394921" cy="1394921"/>
        </a:xfrm>
        <a:prstGeom prst="teardrop">
          <a:avLst>
            <a:gd name="adj" fmla="val 100000"/>
          </a:avLst>
        </a:prstGeom>
        <a:solidFill>
          <a:schemeClr val="accent5">
            <a:hueOff val="961627"/>
            <a:satOff val="-1953"/>
            <a:lumOff val="125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A6847D-1565-462A-B647-B7BE97959C6B}">
      <dsp:nvSpPr>
        <dsp:cNvPr id="0" name=""/>
        <dsp:cNvSpPr/>
      </dsp:nvSpPr>
      <dsp:spPr>
        <a:xfrm>
          <a:off x="6173953" y="1678929"/>
          <a:ext cx="1302050" cy="130184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961627"/>
              <a:satOff val="-1953"/>
              <a:lumOff val="1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1400" b="1" kern="1200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จัดฝึกอบรมเจ้าหน้าที่ตามหลักวิชาชีพ</a:t>
          </a:r>
          <a:endParaRPr lang="th-TH" sz="1400" b="1" kern="1200" dirty="0"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6360087" y="1864942"/>
        <a:ext cx="929783" cy="929820"/>
      </dsp:txXfrm>
    </dsp:sp>
    <dsp:sp modelId="{80B4EEFA-1E36-4F52-9506-B354857A65BA}">
      <dsp:nvSpPr>
        <dsp:cNvPr id="0" name=""/>
        <dsp:cNvSpPr/>
      </dsp:nvSpPr>
      <dsp:spPr>
        <a:xfrm rot="2700000">
          <a:off x="4685866" y="1632269"/>
          <a:ext cx="1394921" cy="1394921"/>
        </a:xfrm>
        <a:prstGeom prst="teardrop">
          <a:avLst>
            <a:gd name="adj" fmla="val 100000"/>
          </a:avLst>
        </a:prstGeom>
        <a:solidFill>
          <a:schemeClr val="accent5">
            <a:hueOff val="1923253"/>
            <a:satOff val="-3906"/>
            <a:lumOff val="251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295A8E-E56A-496D-8F37-1F5920DDE4AC}">
      <dsp:nvSpPr>
        <dsp:cNvPr id="0" name=""/>
        <dsp:cNvSpPr/>
      </dsp:nvSpPr>
      <dsp:spPr>
        <a:xfrm>
          <a:off x="4732745" y="1678929"/>
          <a:ext cx="1302050" cy="130184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1923253"/>
              <a:satOff val="-3906"/>
              <a:lumOff val="25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1400" b="1" kern="1200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รวบรวม วิเคราะห์ และประเมินผลการปฏิบัติงานตามพระราชบัญญัติ</a:t>
          </a:r>
          <a:endParaRPr lang="th-TH" sz="1400" b="1" kern="1200" dirty="0"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4918879" y="1864942"/>
        <a:ext cx="929783" cy="929820"/>
      </dsp:txXfrm>
    </dsp:sp>
    <dsp:sp modelId="{404D3774-33C0-49B7-8A20-C1D41A58A839}">
      <dsp:nvSpPr>
        <dsp:cNvPr id="0" name=""/>
        <dsp:cNvSpPr/>
      </dsp:nvSpPr>
      <dsp:spPr>
        <a:xfrm rot="2700000">
          <a:off x="3244658" y="1632269"/>
          <a:ext cx="1394921" cy="1394921"/>
        </a:xfrm>
        <a:prstGeom prst="teardrop">
          <a:avLst>
            <a:gd name="adj" fmla="val 100000"/>
          </a:avLst>
        </a:prstGeom>
        <a:solidFill>
          <a:schemeClr val="accent5">
            <a:hueOff val="2884880"/>
            <a:satOff val="-5858"/>
            <a:lumOff val="376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F5AC8E-1E57-4222-A040-BDEEC3B6C859}">
      <dsp:nvSpPr>
        <dsp:cNvPr id="0" name=""/>
        <dsp:cNvSpPr/>
      </dsp:nvSpPr>
      <dsp:spPr>
        <a:xfrm>
          <a:off x="3291536" y="1678929"/>
          <a:ext cx="1302050" cy="130184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2884880"/>
              <a:satOff val="-5858"/>
              <a:lumOff val="3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1400" b="1" kern="1200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จัดทำฐานข้อมูลราคาอ้างอิง</a:t>
          </a:r>
          <a:endParaRPr lang="th-TH" sz="1400" b="1" kern="1200" dirty="0"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3476784" y="1864942"/>
        <a:ext cx="929783" cy="929820"/>
      </dsp:txXfrm>
    </dsp:sp>
    <dsp:sp modelId="{CD0C4748-31F9-42EA-AC8F-C79B6FDEDA51}">
      <dsp:nvSpPr>
        <dsp:cNvPr id="0" name=""/>
        <dsp:cNvSpPr/>
      </dsp:nvSpPr>
      <dsp:spPr>
        <a:xfrm rot="2700000">
          <a:off x="1803450" y="1632269"/>
          <a:ext cx="1394921" cy="1394921"/>
        </a:xfrm>
        <a:prstGeom prst="teardrop">
          <a:avLst>
            <a:gd name="adj" fmla="val 100000"/>
          </a:avLst>
        </a:prstGeom>
        <a:solidFill>
          <a:schemeClr val="accent5">
            <a:hueOff val="3846506"/>
            <a:satOff val="-7811"/>
            <a:lumOff val="502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C86A21-57AF-4393-9003-3C893318EF8C}">
      <dsp:nvSpPr>
        <dsp:cNvPr id="0" name=""/>
        <dsp:cNvSpPr/>
      </dsp:nvSpPr>
      <dsp:spPr>
        <a:xfrm>
          <a:off x="1850328" y="1678929"/>
          <a:ext cx="1302050" cy="130184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3846506"/>
              <a:satOff val="-7811"/>
              <a:lumOff val="50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1400" b="1" kern="1200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ดูแลและพัฒนาระบบการจัดซื้อจัดจ้างผ่านระบบอิเล็กทรอนิกส์</a:t>
          </a:r>
          <a:endParaRPr lang="th-TH" sz="1400" b="1" kern="1200" dirty="0"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2035576" y="1864942"/>
        <a:ext cx="929783" cy="929820"/>
      </dsp:txXfrm>
    </dsp:sp>
    <dsp:sp modelId="{4C03F26B-C8E6-4CE7-B47A-801E01751FAD}">
      <dsp:nvSpPr>
        <dsp:cNvPr id="0" name=""/>
        <dsp:cNvSpPr/>
      </dsp:nvSpPr>
      <dsp:spPr>
        <a:xfrm rot="2700000">
          <a:off x="362242" y="1632269"/>
          <a:ext cx="1394921" cy="1394921"/>
        </a:xfrm>
        <a:prstGeom prst="teardrop">
          <a:avLst>
            <a:gd name="adj" fmla="val 100000"/>
          </a:avLst>
        </a:prstGeom>
        <a:solidFill>
          <a:schemeClr val="accent5">
            <a:hueOff val="4808133"/>
            <a:satOff val="-9764"/>
            <a:lumOff val="627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CAC8DB-F8B9-4937-BE03-3C10485B5D61}">
      <dsp:nvSpPr>
        <dsp:cNvPr id="0" name=""/>
        <dsp:cNvSpPr/>
      </dsp:nvSpPr>
      <dsp:spPr>
        <a:xfrm>
          <a:off x="408234" y="1678929"/>
          <a:ext cx="1302050" cy="130184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4808133"/>
              <a:satOff val="-9764"/>
              <a:lumOff val="6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1400" b="1" kern="1200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ให้กรมบัญชีกลางเป็นองค์กรสนับสนุนและดูแลระบบการจัดซื้อจัดจ้าง</a:t>
          </a:r>
          <a:endParaRPr lang="th-TH" sz="1400" b="1" kern="1200" dirty="0"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594368" y="1864942"/>
        <a:ext cx="929783" cy="92982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D95F6F-75F7-4B88-9B65-322479FE868C}">
      <dsp:nvSpPr>
        <dsp:cNvPr id="0" name=""/>
        <dsp:cNvSpPr/>
      </dsp:nvSpPr>
      <dsp:spPr>
        <a:xfrm>
          <a:off x="3580663" y="-153985"/>
          <a:ext cx="2599835" cy="260023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88AB83-BA3D-4255-BD69-6B174D8610FE}">
      <dsp:nvSpPr>
        <dsp:cNvPr id="0" name=""/>
        <dsp:cNvSpPr/>
      </dsp:nvSpPr>
      <dsp:spPr>
        <a:xfrm>
          <a:off x="4105790" y="825216"/>
          <a:ext cx="1444678" cy="722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วิธีประกาศเชิญชวนทั่วไป</a:t>
          </a:r>
          <a:endParaRPr lang="th-TH" sz="2800" kern="1200" dirty="0"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4105790" y="825216"/>
        <a:ext cx="1444678" cy="722166"/>
      </dsp:txXfrm>
    </dsp:sp>
    <dsp:sp modelId="{0A0A709C-CBEA-4B0C-97E8-07EFC1F10E2C}">
      <dsp:nvSpPr>
        <dsp:cNvPr id="0" name=""/>
        <dsp:cNvSpPr/>
      </dsp:nvSpPr>
      <dsp:spPr>
        <a:xfrm>
          <a:off x="2818270" y="1500396"/>
          <a:ext cx="2599835" cy="260023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2404066"/>
                <a:satOff val="-4882"/>
                <a:lumOff val="3137"/>
                <a:alphaOff val="0"/>
                <a:tint val="96000"/>
                <a:lumMod val="104000"/>
              </a:schemeClr>
            </a:gs>
            <a:gs pos="100000">
              <a:schemeClr val="accent5">
                <a:hueOff val="2404066"/>
                <a:satOff val="-4882"/>
                <a:lumOff val="3137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B7BD80-9A3E-410B-90A4-84474D95B783}">
      <dsp:nvSpPr>
        <dsp:cNvPr id="0" name=""/>
        <dsp:cNvSpPr/>
      </dsp:nvSpPr>
      <dsp:spPr>
        <a:xfrm>
          <a:off x="3505637" y="2426993"/>
          <a:ext cx="1444678" cy="722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วิธีคัดเลือก</a:t>
          </a:r>
          <a:endParaRPr lang="th-TH" sz="3200" kern="1200" dirty="0"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3505637" y="2426993"/>
        <a:ext cx="1444678" cy="722166"/>
      </dsp:txXfrm>
    </dsp:sp>
    <dsp:sp modelId="{5DA839E5-ACAA-4842-8D7B-A71FC2D4DA80}">
      <dsp:nvSpPr>
        <dsp:cNvPr id="0" name=""/>
        <dsp:cNvSpPr/>
      </dsp:nvSpPr>
      <dsp:spPr>
        <a:xfrm>
          <a:off x="3654515" y="3075354"/>
          <a:ext cx="2233661" cy="223455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5">
                <a:hueOff val="4808133"/>
                <a:satOff val="-9764"/>
                <a:lumOff val="6275"/>
                <a:alphaOff val="0"/>
                <a:tint val="96000"/>
                <a:lumMod val="104000"/>
              </a:schemeClr>
            </a:gs>
            <a:gs pos="100000">
              <a:schemeClr val="accent5">
                <a:hueOff val="4808133"/>
                <a:satOff val="-9764"/>
                <a:lumOff val="6275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03C3E3-0AEC-448A-B4AD-5C51B4D82346}">
      <dsp:nvSpPr>
        <dsp:cNvPr id="0" name=""/>
        <dsp:cNvSpPr/>
      </dsp:nvSpPr>
      <dsp:spPr>
        <a:xfrm>
          <a:off x="4105784" y="3893894"/>
          <a:ext cx="1444678" cy="722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วิธีเฉพาะ  เจาะจง</a:t>
          </a:r>
          <a:endParaRPr lang="th-TH" sz="2800" kern="1200" dirty="0"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4105784" y="3893894"/>
        <a:ext cx="1444678" cy="72216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95394C-9EE1-451D-9670-EF660EC999BB}">
      <dsp:nvSpPr>
        <dsp:cNvPr id="0" name=""/>
        <dsp:cNvSpPr/>
      </dsp:nvSpPr>
      <dsp:spPr>
        <a:xfrm>
          <a:off x="1276537" y="1033915"/>
          <a:ext cx="4265328" cy="329604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400" b="1" kern="12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แผนการจัดซื้อ</a:t>
          </a:r>
          <a:br>
            <a:rPr lang="th-TH" sz="3400" b="1" kern="12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3400" b="1" kern="12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จัดจ้างประจำปี</a:t>
          </a:r>
          <a:br>
            <a:rPr lang="th-TH" sz="3400" b="1" kern="12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3400" b="1" kern="12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ให้ประกอบด้วยรายการ</a:t>
          </a:r>
          <a:br>
            <a:rPr lang="th-TH" sz="3400" b="1" kern="12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3400" b="1" kern="12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อย่างน้อยดังต่อไปนี้</a:t>
          </a:r>
          <a:endParaRPr lang="th-TH" sz="3400" b="1" kern="1200" dirty="0">
            <a:solidFill>
              <a:srgbClr val="09029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1901180" y="1516609"/>
        <a:ext cx="3016042" cy="2330656"/>
      </dsp:txXfrm>
    </dsp:sp>
    <dsp:sp modelId="{3CBD4E2B-4233-461B-B025-C4AF73DE8F08}">
      <dsp:nvSpPr>
        <dsp:cNvPr id="0" name=""/>
        <dsp:cNvSpPr/>
      </dsp:nvSpPr>
      <dsp:spPr>
        <a:xfrm>
          <a:off x="2339750" y="-19987"/>
          <a:ext cx="1893557" cy="1467704"/>
        </a:xfrm>
        <a:prstGeom prst="ellipse">
          <a:avLst/>
        </a:prstGeom>
        <a:solidFill>
          <a:srgbClr val="FFCC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1. ชื่อโครงการ</a:t>
          </a:r>
          <a:br>
            <a:rPr lang="th-TH" sz="26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6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ที่จะจัดซื้อ</a:t>
          </a:r>
          <a:br>
            <a:rPr lang="th-TH" sz="26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6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จัดจ้าง</a:t>
          </a:r>
          <a:endParaRPr lang="en-US" sz="2600" b="1" kern="1200" dirty="0"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sp:txBody>
      <dsp:txXfrm>
        <a:off x="2617055" y="194953"/>
        <a:ext cx="1338947" cy="1037824"/>
      </dsp:txXfrm>
    </dsp:sp>
    <dsp:sp modelId="{91C5972B-E7BF-4DF2-B50D-4A5F1205A479}">
      <dsp:nvSpPr>
        <dsp:cNvPr id="0" name=""/>
        <dsp:cNvSpPr/>
      </dsp:nvSpPr>
      <dsp:spPr>
        <a:xfrm>
          <a:off x="4644007" y="1628327"/>
          <a:ext cx="1855620" cy="1757449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spc="-2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2. </a:t>
          </a:r>
          <a:r>
            <a:rPr lang="th-TH" sz="2600" b="1" kern="1200" spc="-2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วงเงินที่</a:t>
          </a:r>
          <a:r>
            <a:rPr lang="th-TH" sz="26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จะจัดซื้อจัดจ้าง</a:t>
          </a:r>
          <a:r>
            <a:rPr lang="th-TH" sz="2600" b="1" kern="1200" spc="-2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โดยประมาณ</a:t>
          </a:r>
          <a:endParaRPr lang="en-US" sz="2600" b="1" kern="1200" dirty="0"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sp:txBody>
      <dsp:txXfrm>
        <a:off x="4915756" y="1885699"/>
        <a:ext cx="1312122" cy="1242705"/>
      </dsp:txXfrm>
    </dsp:sp>
    <dsp:sp modelId="{65850581-85BB-4600-912B-8ADAAEF06389}">
      <dsp:nvSpPr>
        <dsp:cNvPr id="0" name=""/>
        <dsp:cNvSpPr/>
      </dsp:nvSpPr>
      <dsp:spPr>
        <a:xfrm>
          <a:off x="2411761" y="3770220"/>
          <a:ext cx="1893557" cy="1829186"/>
        </a:xfrm>
        <a:prstGeom prst="ellipse">
          <a:avLst/>
        </a:prstGeom>
        <a:solidFill>
          <a:srgbClr val="FF6699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3. ระยะเวลา</a:t>
          </a:r>
          <a:br>
            <a:rPr lang="th-TH" sz="26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6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ที่คาดว่าจะจัดซื้อจัดจ้าง</a:t>
          </a:r>
          <a:endParaRPr lang="en-US" sz="2600" b="1" kern="1200" dirty="0"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sp:txBody>
      <dsp:txXfrm>
        <a:off x="2689066" y="4038098"/>
        <a:ext cx="1338947" cy="1293430"/>
      </dsp:txXfrm>
    </dsp:sp>
    <dsp:sp modelId="{3120E1CC-E70F-43D3-BA60-6F59EF1D1F51}">
      <dsp:nvSpPr>
        <dsp:cNvPr id="0" name=""/>
        <dsp:cNvSpPr/>
      </dsp:nvSpPr>
      <dsp:spPr>
        <a:xfrm>
          <a:off x="0" y="1817411"/>
          <a:ext cx="1883930" cy="1625094"/>
        </a:xfrm>
        <a:prstGeom prst="ellipse">
          <a:avLst/>
        </a:prstGeom>
        <a:solidFill>
          <a:srgbClr val="CC99FF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spc="-100" baseline="0" dirty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4. รายการอื่น</a:t>
          </a:r>
          <a:r>
            <a:rPr lang="th-TH" sz="2600" b="1" kern="1200" dirty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ตามที่</a:t>
          </a:r>
          <a:r>
            <a:rPr lang="th-TH" sz="2600" b="1" kern="1200" spc="-100" baseline="0" dirty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กรมบัญชีกลาง</a:t>
          </a:r>
          <a:r>
            <a:rPr lang="th-TH" sz="2600" b="1" kern="1200" dirty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กำหนด</a:t>
          </a:r>
          <a:endParaRPr lang="en-US" sz="2600" b="1" kern="1200" dirty="0"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275895" y="2055401"/>
        <a:ext cx="1332140" cy="11491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C16536-8096-4B45-AB6D-46E1961BCCD8}">
      <dsp:nvSpPr>
        <dsp:cNvPr id="0" name=""/>
        <dsp:cNvSpPr/>
      </dsp:nvSpPr>
      <dsp:spPr>
        <a:xfrm>
          <a:off x="0" y="259599"/>
          <a:ext cx="7776864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BAC3CB-E3AA-4F0F-B9D3-D8D50BC10EAE}">
      <dsp:nvSpPr>
        <dsp:cNvPr id="0" name=""/>
        <dsp:cNvSpPr/>
      </dsp:nvSpPr>
      <dsp:spPr>
        <a:xfrm>
          <a:off x="388843" y="8679"/>
          <a:ext cx="5443804" cy="50184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6. การจัดซื้อจัดจ้าง</a:t>
          </a:r>
          <a:endParaRPr lang="th-TH" sz="2800" b="1" kern="1200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413341" y="33177"/>
        <a:ext cx="5394808" cy="452844"/>
      </dsp:txXfrm>
    </dsp:sp>
    <dsp:sp modelId="{AC840D20-B854-4BBD-8E37-4B16D785F7EB}">
      <dsp:nvSpPr>
        <dsp:cNvPr id="0" name=""/>
        <dsp:cNvSpPr/>
      </dsp:nvSpPr>
      <dsp:spPr>
        <a:xfrm>
          <a:off x="0" y="1030719"/>
          <a:ext cx="7776864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-98522"/>
              <a:satOff val="2942"/>
              <a:lumOff val="1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BA7203-527A-4F4C-974E-82A370E3E778}">
      <dsp:nvSpPr>
        <dsp:cNvPr id="0" name=""/>
        <dsp:cNvSpPr/>
      </dsp:nvSpPr>
      <dsp:spPr>
        <a:xfrm>
          <a:off x="388843" y="779799"/>
          <a:ext cx="5443804" cy="50184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7. งานจ้างที่ปรึกษา</a:t>
          </a:r>
          <a:endParaRPr lang="th-TH" sz="2800" b="1" kern="1200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413341" y="804297"/>
        <a:ext cx="5394808" cy="452844"/>
      </dsp:txXfrm>
    </dsp:sp>
    <dsp:sp modelId="{A82384DD-93B7-4668-8927-7F9963D0DF2D}">
      <dsp:nvSpPr>
        <dsp:cNvPr id="0" name=""/>
        <dsp:cNvSpPr/>
      </dsp:nvSpPr>
      <dsp:spPr>
        <a:xfrm>
          <a:off x="0" y="1801839"/>
          <a:ext cx="7776864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-197045"/>
              <a:satOff val="5884"/>
              <a:lumOff val="22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4042B0-1BFF-4BE9-9F45-51ED24A80F27}">
      <dsp:nvSpPr>
        <dsp:cNvPr id="0" name=""/>
        <dsp:cNvSpPr/>
      </dsp:nvSpPr>
      <dsp:spPr>
        <a:xfrm>
          <a:off x="388843" y="1550919"/>
          <a:ext cx="5443804" cy="50184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28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8. งานจ้างออกแบบหรือควบคุมงานก่อสร้าง</a:t>
          </a:r>
          <a:endParaRPr lang="th-TH" sz="2800" b="1" kern="1200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413341" y="1575417"/>
        <a:ext cx="5394808" cy="452844"/>
      </dsp:txXfrm>
    </dsp:sp>
    <dsp:sp modelId="{0267B121-21C5-4442-8280-EC804426C612}">
      <dsp:nvSpPr>
        <dsp:cNvPr id="0" name=""/>
        <dsp:cNvSpPr/>
      </dsp:nvSpPr>
      <dsp:spPr>
        <a:xfrm>
          <a:off x="0" y="2572959"/>
          <a:ext cx="7776864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-295567"/>
              <a:satOff val="8825"/>
              <a:lumOff val="34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EDB522-1C10-4F66-9303-8364B6C25A3A}">
      <dsp:nvSpPr>
        <dsp:cNvPr id="0" name=""/>
        <dsp:cNvSpPr/>
      </dsp:nvSpPr>
      <dsp:spPr>
        <a:xfrm>
          <a:off x="388843" y="2322039"/>
          <a:ext cx="5443804" cy="50184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9. การทำสัญญา</a:t>
          </a:r>
          <a:endParaRPr lang="th-TH" sz="2800" b="1" kern="1200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413341" y="2346537"/>
        <a:ext cx="5394808" cy="452844"/>
      </dsp:txXfrm>
    </dsp:sp>
    <dsp:sp modelId="{1D748080-19D4-4447-92CE-48277DFDBA17}">
      <dsp:nvSpPr>
        <dsp:cNvPr id="0" name=""/>
        <dsp:cNvSpPr/>
      </dsp:nvSpPr>
      <dsp:spPr>
        <a:xfrm>
          <a:off x="0" y="3344080"/>
          <a:ext cx="7776864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-394089"/>
              <a:satOff val="11767"/>
              <a:lumOff val="4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EDC3CC-044A-467D-8150-DDD377EFB76D}">
      <dsp:nvSpPr>
        <dsp:cNvPr id="0" name=""/>
        <dsp:cNvSpPr/>
      </dsp:nvSpPr>
      <dsp:spPr>
        <a:xfrm>
          <a:off x="388843" y="3093160"/>
          <a:ext cx="5443804" cy="50184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28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10. การบริหารสัญญาและการตรวจรับพัสดุ</a:t>
          </a:r>
          <a:endParaRPr lang="th-TH" sz="2800" b="1" kern="1200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413341" y="3117658"/>
        <a:ext cx="5394808" cy="452844"/>
      </dsp:txXfrm>
    </dsp:sp>
    <dsp:sp modelId="{13836E1A-A037-4628-A91E-5DACD26427B1}">
      <dsp:nvSpPr>
        <dsp:cNvPr id="0" name=""/>
        <dsp:cNvSpPr/>
      </dsp:nvSpPr>
      <dsp:spPr>
        <a:xfrm>
          <a:off x="0" y="4115200"/>
          <a:ext cx="7776864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-492612"/>
              <a:satOff val="14709"/>
              <a:lumOff val="5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2998C6-912B-4E69-8DF4-2524FB1B08CE}">
      <dsp:nvSpPr>
        <dsp:cNvPr id="0" name=""/>
        <dsp:cNvSpPr/>
      </dsp:nvSpPr>
      <dsp:spPr>
        <a:xfrm>
          <a:off x="388843" y="3864280"/>
          <a:ext cx="5443804" cy="50184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28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11. การประเมินผลการปฏิบัติงานของผู้ประกอบการ</a:t>
          </a:r>
          <a:endParaRPr lang="th-TH" sz="2800" b="1" kern="1200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413341" y="3888778"/>
        <a:ext cx="5394808" cy="45284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BFCB46-19F8-47E7-8DB0-389D130E0CEE}">
      <dsp:nvSpPr>
        <dsp:cNvPr id="0" name=""/>
        <dsp:cNvSpPr/>
      </dsp:nvSpPr>
      <dsp:spPr>
        <a:xfrm>
          <a:off x="2043839" y="1195277"/>
          <a:ext cx="5024918" cy="2665399"/>
        </a:xfrm>
        <a:prstGeom prst="ellipse">
          <a:avLst/>
        </a:prstGeom>
        <a:solidFill>
          <a:srgbClr val="CCFFCC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3600" b="1" kern="120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/>
          </a:r>
          <a:br>
            <a:rPr lang="th-TH" sz="3600" b="1" kern="120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3400" b="1" u="sng" kern="1200" dirty="0">
              <a:solidFill>
                <a:srgbClr val="FF0000"/>
              </a:solidFill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ข้อยกเว้น</a:t>
          </a:r>
        </a:p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3400" b="1" kern="120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ไม่ต้องประกาศ</a:t>
          </a:r>
        </a:p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3400" b="1" kern="120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เผยแพร่แผนฯ </a:t>
          </a:r>
          <a:br>
            <a:rPr lang="th-TH" sz="3400" b="1" kern="120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endParaRPr lang="th-TH" sz="3400" b="1" kern="1200" dirty="0">
            <a:effectLst/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sp:txBody>
      <dsp:txXfrm>
        <a:off x="2779721" y="1585616"/>
        <a:ext cx="3553154" cy="1884721"/>
      </dsp:txXfrm>
    </dsp:sp>
    <dsp:sp modelId="{06476A0C-CF2D-49A2-BD83-F054FDB80DBB}">
      <dsp:nvSpPr>
        <dsp:cNvPr id="0" name=""/>
        <dsp:cNvSpPr/>
      </dsp:nvSpPr>
      <dsp:spPr>
        <a:xfrm>
          <a:off x="3088019" y="163177"/>
          <a:ext cx="3046981" cy="1397023"/>
        </a:xfrm>
        <a:prstGeom prst="ellipse">
          <a:avLst/>
        </a:prstGeom>
        <a:solidFill>
          <a:schemeClr val="bg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1. กรณีจำเป็น</a:t>
          </a:r>
          <a:r>
            <a:rPr lang="th-TH" sz="2000" b="1" kern="1200" dirty="0" smtClean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เร่งด่วน </a:t>
          </a:r>
          <a:r>
            <a:rPr lang="th-TH" sz="2000" b="1" kern="120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/>
          </a:r>
          <a:br>
            <a:rPr lang="th-TH" sz="2000" b="1" kern="120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kern="120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หรือเป็นพัสดุที่ใช้ในราชการลับ</a:t>
          </a:r>
        </a:p>
      </dsp:txBody>
      <dsp:txXfrm>
        <a:off x="3534239" y="367766"/>
        <a:ext cx="2154541" cy="987845"/>
      </dsp:txXfrm>
    </dsp:sp>
    <dsp:sp modelId="{9C81D71A-EB3B-4107-884B-BCF8EB80C26E}">
      <dsp:nvSpPr>
        <dsp:cNvPr id="0" name=""/>
        <dsp:cNvSpPr/>
      </dsp:nvSpPr>
      <dsp:spPr>
        <a:xfrm>
          <a:off x="5884648" y="1476731"/>
          <a:ext cx="3048638" cy="2034705"/>
        </a:xfrm>
        <a:prstGeom prst="ellipse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2. กรณีที่มีวงเงินในการ</a:t>
          </a:r>
          <a:br>
            <a:rPr lang="th-TH" sz="20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จัดซื้อจัดจ้างตามที่กำหนด</a:t>
          </a:r>
          <a:br>
            <a:rPr lang="th-TH" sz="20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ในกฎกระทรวงหรือมี</a:t>
          </a:r>
          <a:br>
            <a:rPr lang="th-TH" sz="20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ความจำเป็นต้องใช้พัสดุ</a:t>
          </a:r>
          <a:br>
            <a:rPr lang="th-TH" sz="20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โดยฉุกเฉิน หรือเป็นพัสดุ</a:t>
          </a:r>
          <a:br>
            <a:rPr lang="th-TH" sz="20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ที่จะขายทอดตลาด</a:t>
          </a:r>
        </a:p>
      </dsp:txBody>
      <dsp:txXfrm>
        <a:off x="6331111" y="1774707"/>
        <a:ext cx="2155712" cy="1438753"/>
      </dsp:txXfrm>
    </dsp:sp>
    <dsp:sp modelId="{F5DB3EAC-405B-4476-B89A-A98A46E44A2E}">
      <dsp:nvSpPr>
        <dsp:cNvPr id="0" name=""/>
        <dsp:cNvSpPr/>
      </dsp:nvSpPr>
      <dsp:spPr>
        <a:xfrm>
          <a:off x="2588605" y="3530068"/>
          <a:ext cx="3760065" cy="1510216"/>
        </a:xfrm>
        <a:prstGeom prst="ellipse">
          <a:avLst/>
        </a:prstGeom>
        <a:solidFill>
          <a:srgbClr val="CC99FF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3. กรณีงานจ้างที่ปรึกษา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ที่มีวงเงินตามที่กำหนดในกฎกระทรวงหรือมีความจำเป็นเร่งด่วนหรือที่เกี่ยวกับความมั่นคงของชาติ</a:t>
          </a:r>
        </a:p>
      </dsp:txBody>
      <dsp:txXfrm>
        <a:off x="3139254" y="3751234"/>
        <a:ext cx="2658767" cy="1067884"/>
      </dsp:txXfrm>
    </dsp:sp>
    <dsp:sp modelId="{1C7DD329-3579-4EBB-9112-BFF555590EB7}">
      <dsp:nvSpPr>
        <dsp:cNvPr id="0" name=""/>
        <dsp:cNvSpPr/>
      </dsp:nvSpPr>
      <dsp:spPr>
        <a:xfrm>
          <a:off x="117030" y="1335115"/>
          <a:ext cx="3043397" cy="2111899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4. กรณีงานจ้างออกแบบหรือควบคุมงานก่อสร้างที่มี</a:t>
          </a:r>
          <a:br>
            <a:rPr lang="th-TH" sz="20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ความจำเป็นเร่งด่วนหรือที่เกี่ยวกับความมั่นคงของชาติ</a:t>
          </a:r>
          <a:endParaRPr lang="en-US" sz="2000" b="1" u="sng" kern="1200" dirty="0">
            <a:effectLst/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sp:txBody>
      <dsp:txXfrm>
        <a:off x="562725" y="1644395"/>
        <a:ext cx="2152007" cy="1493339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351BBC-93EF-4B76-8F7B-33EA41E7085D}">
      <dsp:nvSpPr>
        <dsp:cNvPr id="0" name=""/>
        <dsp:cNvSpPr/>
      </dsp:nvSpPr>
      <dsp:spPr>
        <a:xfrm>
          <a:off x="2175034" y="83069"/>
          <a:ext cx="2999131" cy="882763"/>
        </a:xfrm>
        <a:prstGeom prst="roundRect">
          <a:avLst>
            <a:gd name="adj" fmla="val 10000"/>
          </a:avLst>
        </a:prstGeom>
        <a:solidFill>
          <a:srgbClr val="DA1F28">
            <a:hueOff val="0"/>
            <a:satOff val="0"/>
            <a:lumOff val="0"/>
            <a:alpha val="16000"/>
          </a:srgbClr>
        </a:solidFill>
        <a:ln w="63500" cap="flat" cmpd="thickThin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002060"/>
              </a:solidFill>
              <a:latin typeface="Angsana New" pitchFamily="18" charset="-34"/>
              <a:ea typeface="+mn-ea"/>
              <a:cs typeface="Angsana New" pitchFamily="18" charset="-34"/>
            </a:rPr>
            <a:t>เจ้าหน้าที่</a:t>
          </a:r>
        </a:p>
      </dsp:txBody>
      <dsp:txXfrm>
        <a:off x="2200889" y="108924"/>
        <a:ext cx="2947421" cy="831053"/>
      </dsp:txXfrm>
    </dsp:sp>
    <dsp:sp modelId="{2E09ECB8-560A-48B4-B581-E1EB06249C22}">
      <dsp:nvSpPr>
        <dsp:cNvPr id="0" name=""/>
        <dsp:cNvSpPr/>
      </dsp:nvSpPr>
      <dsp:spPr>
        <a:xfrm rot="5400000">
          <a:off x="3463775" y="1003727"/>
          <a:ext cx="463943" cy="542556"/>
        </a:xfrm>
        <a:prstGeom prst="rightArrow">
          <a:avLst>
            <a:gd name="adj1" fmla="val 60000"/>
            <a:gd name="adj2" fmla="val 50000"/>
          </a:avLst>
        </a:prstGeom>
        <a:solidFill>
          <a:srgbClr val="DA1F28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200" b="1" kern="1200" dirty="0">
            <a:solidFill>
              <a:srgbClr val="002060"/>
            </a:solidFill>
            <a:latin typeface="Angsana New" pitchFamily="18" charset="-34"/>
            <a:ea typeface="+mn-ea"/>
            <a:cs typeface="Angsana New" pitchFamily="18" charset="-34"/>
          </a:endParaRPr>
        </a:p>
      </dsp:txBody>
      <dsp:txXfrm rot="-5400000">
        <a:off x="3532980" y="1043034"/>
        <a:ext cx="325534" cy="324760"/>
      </dsp:txXfrm>
    </dsp:sp>
    <dsp:sp modelId="{ED0CE281-B6CD-4D1D-A82E-A7C6801C6843}">
      <dsp:nvSpPr>
        <dsp:cNvPr id="0" name=""/>
        <dsp:cNvSpPr/>
      </dsp:nvSpPr>
      <dsp:spPr>
        <a:xfrm>
          <a:off x="2217442" y="1584178"/>
          <a:ext cx="2999131" cy="890841"/>
        </a:xfrm>
        <a:prstGeom prst="roundRect">
          <a:avLst>
            <a:gd name="adj" fmla="val 10000"/>
          </a:avLst>
        </a:prstGeom>
        <a:solidFill>
          <a:srgbClr val="F7C4A7"/>
        </a:solidFill>
        <a:ln w="63500" cap="flat" cmpd="thickThin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002060"/>
              </a:solidFill>
              <a:latin typeface="Angsana New" pitchFamily="18" charset="-34"/>
              <a:ea typeface="+mn-ea"/>
              <a:cs typeface="Angsana New" pitchFamily="18" charset="-34"/>
            </a:rPr>
            <a:t>หัวหน้าเจ้าหน้าที่</a:t>
          </a:r>
        </a:p>
      </dsp:txBody>
      <dsp:txXfrm>
        <a:off x="2243534" y="1610270"/>
        <a:ext cx="2946947" cy="838657"/>
      </dsp:txXfrm>
    </dsp:sp>
    <dsp:sp modelId="{FD775177-F14C-4889-AA47-8159EAF5480C}">
      <dsp:nvSpPr>
        <dsp:cNvPr id="0" name=""/>
        <dsp:cNvSpPr/>
      </dsp:nvSpPr>
      <dsp:spPr>
        <a:xfrm rot="5400000">
          <a:off x="3560768" y="2420878"/>
          <a:ext cx="325721" cy="542556"/>
        </a:xfrm>
        <a:prstGeom prst="rightArrow">
          <a:avLst>
            <a:gd name="adj1" fmla="val 60000"/>
            <a:gd name="adj2" fmla="val 50000"/>
          </a:avLst>
        </a:prstGeom>
        <a:solidFill>
          <a:srgbClr val="EB641B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200" b="1" kern="1200" dirty="0">
            <a:solidFill>
              <a:srgbClr val="002060"/>
            </a:solidFill>
            <a:latin typeface="Angsana New" pitchFamily="18" charset="-34"/>
            <a:ea typeface="+mn-ea"/>
            <a:cs typeface="Angsana New" pitchFamily="18" charset="-34"/>
          </a:endParaRPr>
        </a:p>
      </dsp:txBody>
      <dsp:txXfrm rot="-5400000">
        <a:off x="3560862" y="2529295"/>
        <a:ext cx="325534" cy="228005"/>
      </dsp:txXfrm>
    </dsp:sp>
    <dsp:sp modelId="{AAD7548D-8FE7-4987-BA5F-72DAB0C8D371}">
      <dsp:nvSpPr>
        <dsp:cNvPr id="0" name=""/>
        <dsp:cNvSpPr/>
      </dsp:nvSpPr>
      <dsp:spPr>
        <a:xfrm>
          <a:off x="2232257" y="2909294"/>
          <a:ext cx="2999131" cy="1205681"/>
        </a:xfrm>
        <a:prstGeom prst="roundRect">
          <a:avLst>
            <a:gd name="adj" fmla="val 10000"/>
          </a:avLst>
        </a:prstGeom>
        <a:solidFill>
          <a:srgbClr val="474B78">
            <a:lumMod val="40000"/>
            <a:lumOff val="60000"/>
          </a:srgbClr>
        </a:solidFill>
        <a:ln w="63500" cap="flat" cmpd="thickThin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002060"/>
              </a:solidFill>
              <a:latin typeface="Angsana New" pitchFamily="18" charset="-34"/>
              <a:ea typeface="+mn-ea"/>
              <a:cs typeface="Angsana New" pitchFamily="18" charset="-34"/>
            </a:rPr>
            <a:t>หัวหน้าหน่วยงานของรัฐ</a:t>
          </a:r>
        </a:p>
      </dsp:txBody>
      <dsp:txXfrm>
        <a:off x="2267570" y="2944607"/>
        <a:ext cx="2928505" cy="1135055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BE9FD9-87E8-48EF-8C91-9B7D3609B34A}">
      <dsp:nvSpPr>
        <dsp:cNvPr id="0" name=""/>
        <dsp:cNvSpPr/>
      </dsp:nvSpPr>
      <dsp:spPr>
        <a:xfrm rot="10800000">
          <a:off x="414146" y="53611"/>
          <a:ext cx="3071878" cy="82936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5728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>
              <a:latin typeface="Angsana New" pitchFamily="18" charset="-34"/>
              <a:ea typeface="+mn-ea"/>
              <a:cs typeface="Angsana New" pitchFamily="18" charset="-34"/>
            </a:rPr>
            <a:t>- วิธีตลาดอิเล็กทรอนิกส์ </a:t>
          </a:r>
          <a:br>
            <a:rPr lang="th-TH" sz="2600" b="1" kern="1200" dirty="0">
              <a:latin typeface="Angsana New" pitchFamily="18" charset="-34"/>
              <a:ea typeface="+mn-ea"/>
              <a:cs typeface="Angsana New" pitchFamily="18" charset="-34"/>
            </a:rPr>
          </a:br>
          <a:r>
            <a:rPr lang="th-TH" sz="2600" b="1" kern="1200" dirty="0">
              <a:latin typeface="Angsana New" pitchFamily="18" charset="-34"/>
              <a:ea typeface="+mn-ea"/>
              <a:cs typeface="Angsana New" pitchFamily="18" charset="-34"/>
            </a:rPr>
            <a:t>(</a:t>
          </a:r>
          <a:r>
            <a:rPr lang="en-US" sz="2600" b="1" kern="1200" dirty="0">
              <a:latin typeface="Angsana New" pitchFamily="18" charset="-34"/>
              <a:ea typeface="+mn-ea"/>
              <a:cs typeface="Angsana New" pitchFamily="18" charset="-34"/>
            </a:rPr>
            <a:t>e-market)</a:t>
          </a:r>
          <a:endParaRPr lang="th-TH" sz="2600" b="1" kern="1200" dirty="0">
            <a:latin typeface="Angsana New" pitchFamily="18" charset="-34"/>
            <a:ea typeface="+mn-ea"/>
            <a:cs typeface="Angsana New" pitchFamily="18" charset="-34"/>
          </a:endParaRPr>
        </a:p>
      </dsp:txBody>
      <dsp:txXfrm rot="10800000">
        <a:off x="621488" y="53611"/>
        <a:ext cx="2864536" cy="829367"/>
      </dsp:txXfrm>
    </dsp:sp>
    <dsp:sp modelId="{BA3449FA-4E26-4AE1-8671-74056F750EFC}">
      <dsp:nvSpPr>
        <dsp:cNvPr id="0" name=""/>
        <dsp:cNvSpPr/>
      </dsp:nvSpPr>
      <dsp:spPr>
        <a:xfrm>
          <a:off x="401511" y="0"/>
          <a:ext cx="520825" cy="833663"/>
        </a:xfrm>
        <a:prstGeom prst="ellipse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56D3A60-0516-4787-9D56-2E72D43A2B74}">
      <dsp:nvSpPr>
        <dsp:cNvPr id="0" name=""/>
        <dsp:cNvSpPr/>
      </dsp:nvSpPr>
      <dsp:spPr>
        <a:xfrm rot="10800000">
          <a:off x="409845" y="943121"/>
          <a:ext cx="3080480" cy="82936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5728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>
              <a:latin typeface="Angsana New" pitchFamily="18" charset="-34"/>
              <a:ea typeface="+mn-ea"/>
              <a:cs typeface="Angsana New" pitchFamily="18" charset="-34"/>
            </a:rPr>
            <a:t>- วิธีประกวดราคา</a:t>
          </a:r>
          <a:r>
            <a:rPr lang="th-TH" sz="2600" b="1" kern="1200" dirty="0" err="1">
              <a:latin typeface="Angsana New" pitchFamily="18" charset="-34"/>
              <a:ea typeface="+mn-ea"/>
              <a:cs typeface="Angsana New" pitchFamily="18" charset="-34"/>
            </a:rPr>
            <a:t>อิเล็ก</a:t>
          </a:r>
          <a:r>
            <a:rPr lang="th-TH" sz="2600" b="1" kern="1200">
              <a:latin typeface="Angsana New" pitchFamily="18" charset="-34"/>
              <a:ea typeface="+mn-ea"/>
              <a:cs typeface="Angsana New" pitchFamily="18" charset="-34"/>
            </a:rPr>
            <a:t>- ทรอ</a:t>
          </a:r>
          <a:r>
            <a:rPr lang="th-TH" sz="2600" b="1" kern="1200" dirty="0">
              <a:latin typeface="Angsana New" pitchFamily="18" charset="-34"/>
              <a:ea typeface="+mn-ea"/>
              <a:cs typeface="Angsana New" pitchFamily="18" charset="-34"/>
            </a:rPr>
            <a:t>นิกส์ (</a:t>
          </a:r>
          <a:r>
            <a:rPr lang="en-US" sz="2600" b="1" kern="1200" dirty="0">
              <a:latin typeface="Angsana New" pitchFamily="18" charset="-34"/>
              <a:ea typeface="+mn-ea"/>
              <a:cs typeface="Angsana New" pitchFamily="18" charset="-34"/>
            </a:rPr>
            <a:t>e-bidding)</a:t>
          </a:r>
          <a:endParaRPr lang="th-TH" sz="2600" b="1" kern="1200" dirty="0">
            <a:latin typeface="Angsana New" pitchFamily="18" charset="-34"/>
            <a:ea typeface="+mn-ea"/>
            <a:cs typeface="Angsana New" pitchFamily="18" charset="-34"/>
          </a:endParaRPr>
        </a:p>
      </dsp:txBody>
      <dsp:txXfrm rot="10800000">
        <a:off x="617187" y="943121"/>
        <a:ext cx="2873138" cy="829367"/>
      </dsp:txXfrm>
    </dsp:sp>
    <dsp:sp modelId="{E6F87F3F-61C1-4BD7-9B47-91E0E56A74EF}">
      <dsp:nvSpPr>
        <dsp:cNvPr id="0" name=""/>
        <dsp:cNvSpPr/>
      </dsp:nvSpPr>
      <dsp:spPr>
        <a:xfrm>
          <a:off x="400445" y="865269"/>
          <a:ext cx="602178" cy="829367"/>
        </a:xfrm>
        <a:prstGeom prst="ellipse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847D99B-8004-4EE5-A771-D4C029BCAC6E}">
      <dsp:nvSpPr>
        <dsp:cNvPr id="0" name=""/>
        <dsp:cNvSpPr/>
      </dsp:nvSpPr>
      <dsp:spPr>
        <a:xfrm rot="10800000">
          <a:off x="490724" y="1803065"/>
          <a:ext cx="3001288" cy="82936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5728" tIns="106680" rIns="199136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latin typeface="Angsana New" pitchFamily="18" charset="-34"/>
              <a:ea typeface="+mn-ea"/>
              <a:cs typeface="Angsana New" pitchFamily="18" charset="-34"/>
            </a:rPr>
            <a:t>- วิธีสอบราคา</a:t>
          </a:r>
        </a:p>
      </dsp:txBody>
      <dsp:txXfrm rot="10800000">
        <a:off x="698066" y="1803065"/>
        <a:ext cx="2793946" cy="829367"/>
      </dsp:txXfrm>
    </dsp:sp>
    <dsp:sp modelId="{F79FBA3E-195C-482B-900E-10ADEDB81A32}">
      <dsp:nvSpPr>
        <dsp:cNvPr id="0" name=""/>
        <dsp:cNvSpPr/>
      </dsp:nvSpPr>
      <dsp:spPr>
        <a:xfrm>
          <a:off x="469378" y="1811641"/>
          <a:ext cx="496425" cy="829367"/>
        </a:xfrm>
        <a:prstGeom prst="ellipse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D95F6F-75F7-4B88-9B65-322479FE868C}">
      <dsp:nvSpPr>
        <dsp:cNvPr id="0" name=""/>
        <dsp:cNvSpPr/>
      </dsp:nvSpPr>
      <dsp:spPr>
        <a:xfrm>
          <a:off x="2865175" y="0"/>
          <a:ext cx="2634112" cy="263451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88AB83-BA3D-4255-BD69-6B174D8610FE}">
      <dsp:nvSpPr>
        <dsp:cNvPr id="0" name=""/>
        <dsp:cNvSpPr/>
      </dsp:nvSpPr>
      <dsp:spPr>
        <a:xfrm>
          <a:off x="3447400" y="951139"/>
          <a:ext cx="1463725" cy="731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rgbClr val="3D34F6"/>
              </a:solidFill>
              <a:latin typeface="Angsana New" pitchFamily="18" charset="-34"/>
              <a:cs typeface="Angsana New" pitchFamily="18" charset="-34"/>
            </a:rPr>
            <a:t>วิธีประกาศเชิญชวนทั่วไป</a:t>
          </a:r>
        </a:p>
      </dsp:txBody>
      <dsp:txXfrm>
        <a:off x="3447400" y="951139"/>
        <a:ext cx="1463725" cy="731687"/>
      </dsp:txXfrm>
    </dsp:sp>
    <dsp:sp modelId="{0A0A709C-CBEA-4B0C-97E8-07EFC1F10E2C}">
      <dsp:nvSpPr>
        <dsp:cNvPr id="0" name=""/>
        <dsp:cNvSpPr/>
      </dsp:nvSpPr>
      <dsp:spPr>
        <a:xfrm>
          <a:off x="2133559" y="1513723"/>
          <a:ext cx="2634112" cy="263451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4">
                <a:hueOff val="3917490"/>
                <a:satOff val="5782"/>
                <a:lumOff val="3558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917490"/>
                <a:satOff val="5782"/>
                <a:lumOff val="3558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917490"/>
                <a:satOff val="5782"/>
                <a:lumOff val="3558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B7BD80-9A3E-410B-90A4-84474D95B783}">
      <dsp:nvSpPr>
        <dsp:cNvPr id="0" name=""/>
        <dsp:cNvSpPr/>
      </dsp:nvSpPr>
      <dsp:spPr>
        <a:xfrm>
          <a:off x="2718753" y="2473618"/>
          <a:ext cx="1463725" cy="731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rgbClr val="3D34F6"/>
              </a:solidFill>
              <a:latin typeface="Angsana New" pitchFamily="18" charset="-34"/>
              <a:cs typeface="Angsana New" pitchFamily="18" charset="-34"/>
            </a:rPr>
            <a:t>วิธีคัดเลือก</a:t>
          </a:r>
        </a:p>
      </dsp:txBody>
      <dsp:txXfrm>
        <a:off x="2718753" y="2473618"/>
        <a:ext cx="1463725" cy="731687"/>
      </dsp:txXfrm>
    </dsp:sp>
    <dsp:sp modelId="{5DA839E5-ACAA-4842-8D7B-A71FC2D4DA80}">
      <dsp:nvSpPr>
        <dsp:cNvPr id="0" name=""/>
        <dsp:cNvSpPr/>
      </dsp:nvSpPr>
      <dsp:spPr>
        <a:xfrm>
          <a:off x="2850197" y="3152306"/>
          <a:ext cx="2263110" cy="226401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03C3E3-0AEC-448A-B4AD-5C51B4D82346}">
      <dsp:nvSpPr>
        <dsp:cNvPr id="0" name=""/>
        <dsp:cNvSpPr/>
      </dsp:nvSpPr>
      <dsp:spPr>
        <a:xfrm>
          <a:off x="3132210" y="3960437"/>
          <a:ext cx="1463725" cy="731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rgbClr val="3D34F6"/>
              </a:solidFill>
              <a:latin typeface="Angsana New" pitchFamily="18" charset="-34"/>
              <a:cs typeface="Angsana New" pitchFamily="18" charset="-34"/>
            </a:rPr>
            <a:t>วิธีเฉพาะ  เจาะจง</a:t>
          </a:r>
        </a:p>
      </dsp:txBody>
      <dsp:txXfrm>
        <a:off x="3132210" y="3960437"/>
        <a:ext cx="1463725" cy="731687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FE73DC-DCCC-4E86-9ABE-E2C378DC8E97}">
      <dsp:nvSpPr>
        <dsp:cNvPr id="0" name=""/>
        <dsp:cNvSpPr/>
      </dsp:nvSpPr>
      <dsp:spPr>
        <a:xfrm>
          <a:off x="5546429" y="3024331"/>
          <a:ext cx="3274042" cy="17973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6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ให้หน่วยงานของรัฐเลือกผู้ให้บริการรายใดรายหนึ่ง ซึ่งเคยทราบหรือเคยเห็นความสามารถแล้ว ตามที่คณะกรรมการดำเนินงาน</a:t>
          </a:r>
          <a:br>
            <a:rPr lang="th-TH" sz="16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6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จ้างออกแบบหรือควบคุมงานก่อสร้างได้พิจารณาเสนอแนะ</a:t>
          </a:r>
        </a:p>
      </dsp:txBody>
      <dsp:txXfrm>
        <a:off x="6568123" y="3513142"/>
        <a:ext cx="2212867" cy="1269027"/>
      </dsp:txXfrm>
    </dsp:sp>
    <dsp:sp modelId="{5F0F4B9A-5452-4B7F-BE25-F4158DE4EBA5}">
      <dsp:nvSpPr>
        <dsp:cNvPr id="0" name=""/>
        <dsp:cNvSpPr/>
      </dsp:nvSpPr>
      <dsp:spPr>
        <a:xfrm>
          <a:off x="0" y="2592292"/>
          <a:ext cx="3816451" cy="17973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เป็นกรณีที่หน่วยงาน</a:t>
          </a:r>
          <a:br>
            <a:rPr lang="th-TH" sz="18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8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ของรัฐ  เชิญชวนผู้ให้บริการที่มีคุณสมบัติตรงตามเงื่อนไข</a:t>
          </a:r>
          <a:br>
            <a:rPr lang="th-TH" sz="18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8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ที่กำหนด เพื่อออกแบบงาน</a:t>
          </a:r>
          <a:br>
            <a:rPr lang="th-TH" sz="18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8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ก่อสร้างที่มีลักษณะพิเศษเป็นที่เชิดชูคุณค่าทางด้านศิลปกรรม หรือสถาปัตยกรรมของชาติ หรืองานอื่น</a:t>
          </a:r>
          <a:br>
            <a:rPr lang="th-TH" sz="18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8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ที่กำหนดตามกฎกระทรวง</a:t>
          </a:r>
        </a:p>
      </dsp:txBody>
      <dsp:txXfrm>
        <a:off x="39481" y="3081103"/>
        <a:ext cx="2592553" cy="1269027"/>
      </dsp:txXfrm>
    </dsp:sp>
    <dsp:sp modelId="{6945BA5B-D39B-4ACF-84E7-E5FF5185F9F6}">
      <dsp:nvSpPr>
        <dsp:cNvPr id="0" name=""/>
        <dsp:cNvSpPr/>
      </dsp:nvSpPr>
      <dsp:spPr>
        <a:xfrm>
          <a:off x="5894143" y="72000"/>
          <a:ext cx="2926328" cy="17973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600" b="1" kern="1200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ใช้กับงานที่มีลักษณะซับซ้อนหรือซับซ้อนมาก หรือ ใช้กับ</a:t>
          </a:r>
          <a:br>
            <a:rPr lang="th-TH" sz="1600" b="1" kern="1200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600" b="1" kern="1200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วิธีประกาศเชิญชวนทั่วไปแล้วไม่ได้ผล หรือกรณีเป็นงานออกแบบหรือใช้ความคิด</a:t>
          </a:r>
          <a:br>
            <a:rPr lang="th-TH" sz="1600" b="1" kern="1200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600" b="1" kern="1200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ซึ่งหน่วยงานของรัฐไม่มีข้อมูลเพียงพอที่จะกำหนดเบื้องต้นได้ โดยให้เชิญชวนผู้ให้บริการที่มีคุณสมบัติตรงตามเงื่อนไขที่กำหนดไม่น้อยกว่า 3 ราย</a:t>
          </a:r>
          <a:br>
            <a:rPr lang="th-TH" sz="1600" b="1" kern="1200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600" b="1" kern="1200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ให้เข้ายื่นข้อเสนอ</a:t>
          </a:r>
        </a:p>
      </dsp:txBody>
      <dsp:txXfrm>
        <a:off x="6811523" y="111481"/>
        <a:ext cx="1969467" cy="1269027"/>
      </dsp:txXfrm>
    </dsp:sp>
    <dsp:sp modelId="{D0779DCB-FF0C-4DE5-BFA5-E92F44B9F2D2}">
      <dsp:nvSpPr>
        <dsp:cNvPr id="0" name=""/>
        <dsp:cNvSpPr/>
      </dsp:nvSpPr>
      <dsp:spPr>
        <a:xfrm>
          <a:off x="0" y="216019"/>
          <a:ext cx="3994137" cy="17973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400" b="1" kern="1200" dirty="0">
              <a:solidFill>
                <a:srgbClr val="3D34F6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ใช้กับงานที่มีลักษณะ</a:t>
          </a:r>
          <a:br>
            <a:rPr lang="th-TH" sz="2400" b="1" kern="1200" dirty="0">
              <a:solidFill>
                <a:srgbClr val="3D34F6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400" b="1" kern="1200" dirty="0">
              <a:solidFill>
                <a:srgbClr val="3D34F6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ไม่ซับซ้อน</a:t>
          </a:r>
        </a:p>
      </dsp:txBody>
      <dsp:txXfrm>
        <a:off x="39481" y="255500"/>
        <a:ext cx="2716934" cy="1269027"/>
      </dsp:txXfrm>
    </dsp:sp>
    <dsp:sp modelId="{11223B39-5E85-4971-8410-A9C333D244C5}">
      <dsp:nvSpPr>
        <dsp:cNvPr id="0" name=""/>
        <dsp:cNvSpPr/>
      </dsp:nvSpPr>
      <dsp:spPr>
        <a:xfrm>
          <a:off x="1922071" y="320147"/>
          <a:ext cx="2431998" cy="2431998"/>
        </a:xfrm>
        <a:prstGeom prst="pieWedge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700" b="1" kern="1200" dirty="0">
              <a:latin typeface="Angsana New" panose="02020603050405020304" pitchFamily="18" charset="-34"/>
              <a:cs typeface="Angsana New" panose="02020603050405020304" pitchFamily="18" charset="-34"/>
            </a:rPr>
            <a:t>1. วิธีประกาศเชิญชวนทั่วไป</a:t>
          </a:r>
        </a:p>
      </dsp:txBody>
      <dsp:txXfrm>
        <a:off x="2634387" y="1032463"/>
        <a:ext cx="1719682" cy="1719682"/>
      </dsp:txXfrm>
    </dsp:sp>
    <dsp:sp modelId="{C775CD98-2E49-41AE-8169-B4804F8377F0}">
      <dsp:nvSpPr>
        <dsp:cNvPr id="0" name=""/>
        <dsp:cNvSpPr/>
      </dsp:nvSpPr>
      <dsp:spPr>
        <a:xfrm rot="5400000">
          <a:off x="4466402" y="320147"/>
          <a:ext cx="2431998" cy="2431998"/>
        </a:xfrm>
        <a:prstGeom prst="pieWedge">
          <a:avLst/>
        </a:prstGeom>
        <a:gradFill rotWithShape="0">
          <a:gsLst>
            <a:gs pos="0">
              <a:schemeClr val="accent1">
                <a:shade val="50000"/>
                <a:hueOff val="-151932"/>
                <a:satOff val="-16892"/>
                <a:lumOff val="252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-151932"/>
                <a:satOff val="-16892"/>
                <a:lumOff val="252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-151932"/>
                <a:satOff val="-16892"/>
                <a:lumOff val="252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700" b="1" kern="1200">
              <a:latin typeface="Angsana New" panose="02020603050405020304" pitchFamily="18" charset="-34"/>
              <a:cs typeface="Angsana New" panose="02020603050405020304" pitchFamily="18" charset="-34"/>
            </a:rPr>
            <a:t>2. วิธีคัดเลือก</a:t>
          </a:r>
          <a:endParaRPr lang="th-TH" sz="2700" b="1" kern="1200" dirty="0"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 rot="-5400000">
        <a:off x="4466402" y="1032463"/>
        <a:ext cx="1719682" cy="1719682"/>
      </dsp:txXfrm>
    </dsp:sp>
    <dsp:sp modelId="{AAA5C35C-DF0C-40B2-B15C-E31E3795498C}">
      <dsp:nvSpPr>
        <dsp:cNvPr id="0" name=""/>
        <dsp:cNvSpPr/>
      </dsp:nvSpPr>
      <dsp:spPr>
        <a:xfrm rot="10800000">
          <a:off x="4466402" y="2864478"/>
          <a:ext cx="2431998" cy="2431998"/>
        </a:xfrm>
        <a:prstGeom prst="pieWedge">
          <a:avLst/>
        </a:prstGeom>
        <a:gradFill rotWithShape="0">
          <a:gsLst>
            <a:gs pos="0">
              <a:schemeClr val="accent1">
                <a:shade val="50000"/>
                <a:hueOff val="-303864"/>
                <a:satOff val="-33784"/>
                <a:lumOff val="505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-303864"/>
                <a:satOff val="-33784"/>
                <a:lumOff val="505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-303864"/>
                <a:satOff val="-33784"/>
                <a:lumOff val="505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700" b="1" kern="1200" dirty="0">
              <a:solidFill>
                <a:srgbClr val="3D34F6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3. วิธีเฉพาะเจาะจง</a:t>
          </a:r>
        </a:p>
      </dsp:txBody>
      <dsp:txXfrm rot="10800000">
        <a:off x="4466402" y="2864478"/>
        <a:ext cx="1719682" cy="1719682"/>
      </dsp:txXfrm>
    </dsp:sp>
    <dsp:sp modelId="{505563B8-E8F4-4443-8CB6-A70AB44AAD12}">
      <dsp:nvSpPr>
        <dsp:cNvPr id="0" name=""/>
        <dsp:cNvSpPr/>
      </dsp:nvSpPr>
      <dsp:spPr>
        <a:xfrm rot="16200000">
          <a:off x="1922071" y="2864478"/>
          <a:ext cx="2431998" cy="2431998"/>
        </a:xfrm>
        <a:prstGeom prst="pieWedge">
          <a:avLst/>
        </a:prstGeom>
        <a:gradFill rotWithShape="0">
          <a:gsLst>
            <a:gs pos="0">
              <a:schemeClr val="accent1">
                <a:shade val="50000"/>
                <a:hueOff val="-151932"/>
                <a:satOff val="-16892"/>
                <a:lumOff val="252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-151932"/>
                <a:satOff val="-16892"/>
                <a:lumOff val="252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-151932"/>
                <a:satOff val="-16892"/>
                <a:lumOff val="252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700" b="1" kern="1200" dirty="0">
              <a:solidFill>
                <a:srgbClr val="3D34F6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4. วิธีประกวดแบบ</a:t>
          </a:r>
        </a:p>
      </dsp:txBody>
      <dsp:txXfrm rot="5400000">
        <a:off x="2634387" y="2864478"/>
        <a:ext cx="1719682" cy="1719682"/>
      </dsp:txXfrm>
    </dsp:sp>
    <dsp:sp modelId="{E17FEA7C-96EB-4F6E-B4B2-D77826359320}">
      <dsp:nvSpPr>
        <dsp:cNvPr id="0" name=""/>
        <dsp:cNvSpPr/>
      </dsp:nvSpPr>
      <dsp:spPr>
        <a:xfrm>
          <a:off x="3990393" y="2302815"/>
          <a:ext cx="839685" cy="730161"/>
        </a:xfrm>
        <a:prstGeom prst="circularArrow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41590EE-A853-471A-B395-0AE0557CDEA4}">
      <dsp:nvSpPr>
        <dsp:cNvPr id="0" name=""/>
        <dsp:cNvSpPr/>
      </dsp:nvSpPr>
      <dsp:spPr>
        <a:xfrm rot="10800000">
          <a:off x="3990393" y="2583647"/>
          <a:ext cx="839685" cy="730161"/>
        </a:xfrm>
        <a:prstGeom prst="circularArrow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68F135-902F-4B07-8B01-5FD7BCA4D4D0}">
      <dsp:nvSpPr>
        <dsp:cNvPr id="0" name=""/>
        <dsp:cNvSpPr/>
      </dsp:nvSpPr>
      <dsp:spPr>
        <a:xfrm>
          <a:off x="0" y="856455"/>
          <a:ext cx="2571749" cy="154305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คณะกรรมการดำเนินงาน</a:t>
          </a:r>
          <a:br>
            <a:rPr lang="th-TH" sz="2400" b="1" kern="1200" dirty="0"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400" b="1" kern="1200" dirty="0">
              <a:latin typeface="Angsana New" panose="02020603050405020304" pitchFamily="18" charset="-34"/>
              <a:cs typeface="Angsana New" panose="02020603050405020304" pitchFamily="18" charset="-34"/>
            </a:rPr>
            <a:t>จ้างออกแบบหรือควบคุมงานก่อสร้าง</a:t>
          </a:r>
          <a:r>
            <a:rPr lang="th-TH" sz="2400" b="1" i="0" u="sng" kern="1200" dirty="0">
              <a:latin typeface="Angsana New" panose="02020603050405020304" pitchFamily="18" charset="-34"/>
              <a:cs typeface="Angsana New" panose="02020603050405020304" pitchFamily="18" charset="-34"/>
            </a:rPr>
            <a:t>โดยวิธีประกาศ       เชิญชวนทั่วไป</a:t>
          </a:r>
        </a:p>
      </dsp:txBody>
      <dsp:txXfrm>
        <a:off x="0" y="856455"/>
        <a:ext cx="2571749" cy="1543050"/>
      </dsp:txXfrm>
    </dsp:sp>
    <dsp:sp modelId="{FB012DA0-B7B3-4489-BE83-9AB9F7F0D451}">
      <dsp:nvSpPr>
        <dsp:cNvPr id="0" name=""/>
        <dsp:cNvSpPr/>
      </dsp:nvSpPr>
      <dsp:spPr>
        <a:xfrm>
          <a:off x="2828925" y="856455"/>
          <a:ext cx="2571749" cy="154305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คณะกรรมการดำเนินงาน</a:t>
          </a:r>
          <a:br>
            <a:rPr lang="th-TH" sz="2400" b="1" kern="1200" dirty="0"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400" b="1" kern="1200" dirty="0">
              <a:latin typeface="Angsana New" panose="02020603050405020304" pitchFamily="18" charset="-34"/>
              <a:cs typeface="Angsana New" panose="02020603050405020304" pitchFamily="18" charset="-34"/>
            </a:rPr>
            <a:t>จ้างออกแบบหรือควบคุมงานก่อสร้าง</a:t>
          </a:r>
          <a:r>
            <a:rPr lang="th-TH" sz="2400" b="1" u="sng" kern="1200" dirty="0">
              <a:latin typeface="Angsana New" panose="02020603050405020304" pitchFamily="18" charset="-34"/>
              <a:cs typeface="Angsana New" panose="02020603050405020304" pitchFamily="18" charset="-34"/>
            </a:rPr>
            <a:t>โดยวิธีคัดเลือก</a:t>
          </a:r>
        </a:p>
      </dsp:txBody>
      <dsp:txXfrm>
        <a:off x="2828925" y="856455"/>
        <a:ext cx="2571749" cy="1543050"/>
      </dsp:txXfrm>
    </dsp:sp>
    <dsp:sp modelId="{85C8431A-D676-4441-927C-794E3D161A88}">
      <dsp:nvSpPr>
        <dsp:cNvPr id="0" name=""/>
        <dsp:cNvSpPr/>
      </dsp:nvSpPr>
      <dsp:spPr>
        <a:xfrm>
          <a:off x="5657849" y="856455"/>
          <a:ext cx="2571749" cy="154305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คณะกรรมการดำเนินงาน</a:t>
          </a:r>
          <a:br>
            <a:rPr lang="th-TH" sz="2400" b="1" kern="1200" dirty="0"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400" b="1" kern="1200" dirty="0">
              <a:latin typeface="Angsana New" panose="02020603050405020304" pitchFamily="18" charset="-34"/>
              <a:cs typeface="Angsana New" panose="02020603050405020304" pitchFamily="18" charset="-34"/>
            </a:rPr>
            <a:t>จ้างออกแบบหรือควบคุมงานก่อสร้าง</a:t>
          </a:r>
          <a:r>
            <a:rPr lang="th-TH" sz="2400" b="1" u="sng" kern="1200" dirty="0">
              <a:latin typeface="Angsana New" panose="02020603050405020304" pitchFamily="18" charset="-34"/>
              <a:cs typeface="Angsana New" panose="02020603050405020304" pitchFamily="18" charset="-34"/>
            </a:rPr>
            <a:t>โดยวิธีเฉพาะเจาะจง</a:t>
          </a:r>
        </a:p>
      </dsp:txBody>
      <dsp:txXfrm>
        <a:off x="5657849" y="856455"/>
        <a:ext cx="2571749" cy="1543050"/>
      </dsp:txXfrm>
    </dsp:sp>
    <dsp:sp modelId="{54B32975-779A-42AD-8086-2CBE96FC730E}">
      <dsp:nvSpPr>
        <dsp:cNvPr id="0" name=""/>
        <dsp:cNvSpPr/>
      </dsp:nvSpPr>
      <dsp:spPr>
        <a:xfrm>
          <a:off x="1414462" y="2656681"/>
          <a:ext cx="2571749" cy="154305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คณะกรรมการดำเนินงาน</a:t>
          </a:r>
          <a:br>
            <a:rPr lang="th-TH" sz="2400" b="1" kern="1200" dirty="0"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400" b="1" kern="1200" dirty="0">
              <a:latin typeface="Angsana New" panose="02020603050405020304" pitchFamily="18" charset="-34"/>
              <a:cs typeface="Angsana New" panose="02020603050405020304" pitchFamily="18" charset="-34"/>
            </a:rPr>
            <a:t>จ้างออกแบบงานก่อสร้าง        </a:t>
          </a:r>
          <a:r>
            <a:rPr lang="th-TH" sz="2400" b="1" u="sng" kern="1200" dirty="0">
              <a:latin typeface="Angsana New" panose="02020603050405020304" pitchFamily="18" charset="-34"/>
              <a:cs typeface="Angsana New" panose="02020603050405020304" pitchFamily="18" charset="-34"/>
            </a:rPr>
            <a:t>โดยวิธีประกวดแบบ </a:t>
          </a:r>
        </a:p>
      </dsp:txBody>
      <dsp:txXfrm>
        <a:off x="1414462" y="2656681"/>
        <a:ext cx="2571749" cy="1543050"/>
      </dsp:txXfrm>
    </dsp:sp>
    <dsp:sp modelId="{BE7FEAD9-F03D-4E67-84DC-ADD655F55735}">
      <dsp:nvSpPr>
        <dsp:cNvPr id="0" name=""/>
        <dsp:cNvSpPr/>
      </dsp:nvSpPr>
      <dsp:spPr>
        <a:xfrm>
          <a:off x="4243387" y="2656681"/>
          <a:ext cx="2571749" cy="154305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u="sng" kern="1200" dirty="0"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คณะกรรมการตรวจรับพัสดุ</a:t>
          </a:r>
          <a:r>
            <a:rPr lang="th-TH" sz="2400" b="1" kern="1200" dirty="0">
              <a:latin typeface="Angsana New" panose="02020603050405020304" pitchFamily="18" charset="-34"/>
              <a:cs typeface="Angsana New" panose="02020603050405020304" pitchFamily="18" charset="-34"/>
            </a:rPr>
            <a:t>ในงานจ้างออกแบบหรือควบคุมงานก่อสร้าง</a:t>
          </a:r>
        </a:p>
      </dsp:txBody>
      <dsp:txXfrm>
        <a:off x="4243387" y="2656681"/>
        <a:ext cx="2571749" cy="1543050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0CD040-CA16-45F8-925F-EE957E3ACCD2}">
      <dsp:nvSpPr>
        <dsp:cNvPr id="0" name=""/>
        <dsp:cNvSpPr/>
      </dsp:nvSpPr>
      <dsp:spPr>
        <a:xfrm rot="16200000">
          <a:off x="793353" y="-793353"/>
          <a:ext cx="2528093" cy="4114800"/>
        </a:xfrm>
        <a:prstGeom prst="round1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800" b="1" kern="1200" dirty="0">
            <a:solidFill>
              <a:schemeClr val="tx1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u="sng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ให้เจ้าหน้าที่จัดทำเอกสารงานจ้างฯ </a:t>
          </a:r>
          <a:r>
            <a:rPr lang="th-TH" sz="28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พร้อมประกาศเผยแพร่ ตามแบบที่คณะกรรมการนโยบายกำหนด</a:t>
          </a:r>
        </a:p>
      </dsp:txBody>
      <dsp:txXfrm rot="5400000">
        <a:off x="-1" y="1"/>
        <a:ext cx="4114800" cy="1896070"/>
      </dsp:txXfrm>
    </dsp:sp>
    <dsp:sp modelId="{464071F4-F08E-4E35-A640-9ED4CC36BE75}">
      <dsp:nvSpPr>
        <dsp:cNvPr id="0" name=""/>
        <dsp:cNvSpPr/>
      </dsp:nvSpPr>
      <dsp:spPr>
        <a:xfrm>
          <a:off x="4114800" y="0"/>
          <a:ext cx="4114800" cy="2528093"/>
        </a:xfrm>
        <a:prstGeom prst="round1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u="sng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ให้เจ้าหน้าที่จัดทำรายงานขอจ้างฯ</a:t>
          </a:r>
          <a:r>
            <a:rPr lang="th-TH" sz="28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      เสนอหัวหน้าหน่วยงานของรัฐโดยผ่านหัวหน้าเจ้าหน้าที่ เพื่อขอความเห็นชอบแล้วจึงดำเนินการต่อไป</a:t>
          </a:r>
        </a:p>
      </dsp:txBody>
      <dsp:txXfrm>
        <a:off x="4114800" y="0"/>
        <a:ext cx="4114800" cy="1896070"/>
      </dsp:txXfrm>
    </dsp:sp>
    <dsp:sp modelId="{24B587CD-1495-4FA1-B2F9-2A40B1A75FF5}">
      <dsp:nvSpPr>
        <dsp:cNvPr id="0" name=""/>
        <dsp:cNvSpPr/>
      </dsp:nvSpPr>
      <dsp:spPr>
        <a:xfrm rot="10800000">
          <a:off x="0" y="2528093"/>
          <a:ext cx="4114800" cy="2528093"/>
        </a:xfrm>
        <a:prstGeom prst="round1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u="sng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การให้เอกสารการจ้างฯ </a:t>
          </a:r>
          <a:r>
            <a:rPr lang="th-TH" sz="26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และเอกสารที่เกี่ยวข้อง จะให้ไปพร้อมกับการเผยแพร่ประกาศและเอกสารฯ ตั้งแต่วันเริ่มต้นประกาศจนถึงวันสุดท้ายของการเผยแพร่</a:t>
          </a:r>
        </a:p>
      </dsp:txBody>
      <dsp:txXfrm rot="10800000">
        <a:off x="0" y="3160116"/>
        <a:ext cx="4114800" cy="1896070"/>
      </dsp:txXfrm>
    </dsp:sp>
    <dsp:sp modelId="{13958A3A-A9F2-4663-9799-929EA9288C3A}">
      <dsp:nvSpPr>
        <dsp:cNvPr id="0" name=""/>
        <dsp:cNvSpPr/>
      </dsp:nvSpPr>
      <dsp:spPr>
        <a:xfrm rot="5400000">
          <a:off x="4908153" y="1734740"/>
          <a:ext cx="2528093" cy="4114800"/>
        </a:xfrm>
        <a:prstGeom prst="round1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u="sng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ให้เจ้าหน้าที่ดำเนินการเผยแพร่ประกาศ</a:t>
          </a:r>
          <a:r>
            <a:rPr lang="th-TH" sz="24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ประกวดแบบในระบบเครือข่ายสารสนเทศ   ของกรมบัญชีกลาง และของหน่วยงานของรัฐ และให้ปิดประกาศด้วย    เป็นเวลาติดต่อกัน  ไม่น้อยกว่า  7 วันทำการ</a:t>
          </a:r>
        </a:p>
      </dsp:txBody>
      <dsp:txXfrm rot="-5400000">
        <a:off x="4114799" y="3160116"/>
        <a:ext cx="4114800" cy="1896070"/>
      </dsp:txXfrm>
    </dsp:sp>
    <dsp:sp modelId="{B137EA0F-2A39-408A-89C0-871846A844C1}">
      <dsp:nvSpPr>
        <dsp:cNvPr id="0" name=""/>
        <dsp:cNvSpPr/>
      </dsp:nvSpPr>
      <dsp:spPr>
        <a:xfrm>
          <a:off x="431280" y="2088578"/>
          <a:ext cx="6890545" cy="735005"/>
        </a:xfrm>
        <a:prstGeom prst="roundRect">
          <a:avLst/>
        </a:prstGeom>
        <a:solidFill>
          <a:srgbClr val="F3C7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>
              <a:latin typeface="Angsana New" panose="02020603050405020304" pitchFamily="18" charset="-34"/>
              <a:cs typeface="Angsana New" panose="02020603050405020304" pitchFamily="18" charset="-34"/>
            </a:rPr>
            <a:t>ขั้นตอนที่ 1 การประกวดแนวความคิดในการออกแบบ</a:t>
          </a:r>
        </a:p>
      </dsp:txBody>
      <dsp:txXfrm>
        <a:off x="467160" y="2124458"/>
        <a:ext cx="6818785" cy="663245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0CD040-CA16-45F8-925F-EE957E3ACCD2}">
      <dsp:nvSpPr>
        <dsp:cNvPr id="0" name=""/>
        <dsp:cNvSpPr/>
      </dsp:nvSpPr>
      <dsp:spPr>
        <a:xfrm rot="16200000">
          <a:off x="793353" y="-793353"/>
          <a:ext cx="2528093" cy="4114800"/>
        </a:xfrm>
        <a:prstGeom prst="round1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800" b="1" kern="1200" dirty="0">
            <a:solidFill>
              <a:schemeClr val="tx1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เมื่อถึงกำหนดวัน เวลาการเปิดซอง        ให้คณะกรรมการฯ ตรวจสอบเอกสารหลักฐานต่าง ๆ ของผู้ให้บริการทุกราย</a:t>
          </a:r>
        </a:p>
      </dsp:txBody>
      <dsp:txXfrm rot="5400000">
        <a:off x="-1" y="1"/>
        <a:ext cx="4114800" cy="1896070"/>
      </dsp:txXfrm>
    </dsp:sp>
    <dsp:sp modelId="{464071F4-F08E-4E35-A640-9ED4CC36BE75}">
      <dsp:nvSpPr>
        <dsp:cNvPr id="0" name=""/>
        <dsp:cNvSpPr/>
      </dsp:nvSpPr>
      <dsp:spPr>
        <a:xfrm>
          <a:off x="4114800" y="0"/>
          <a:ext cx="4114800" cy="2528093"/>
        </a:xfrm>
        <a:prstGeom prst="round1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แล้วคัดเลือกที่ถูกต้อง ครบถ้วน            และให้คัดเลือกผู้ที่เสนอแนวความคิด      ที่ได้คะแนนด้านคุณภาพมากที่สุด      และจัดลำดับไว้ </a:t>
          </a:r>
        </a:p>
      </dsp:txBody>
      <dsp:txXfrm>
        <a:off x="4114800" y="0"/>
        <a:ext cx="4114800" cy="1896070"/>
      </dsp:txXfrm>
    </dsp:sp>
    <dsp:sp modelId="{24B587CD-1495-4FA1-B2F9-2A40B1A75FF5}">
      <dsp:nvSpPr>
        <dsp:cNvPr id="0" name=""/>
        <dsp:cNvSpPr/>
      </dsp:nvSpPr>
      <dsp:spPr>
        <a:xfrm rot="10800000">
          <a:off x="0" y="2528093"/>
          <a:ext cx="4114800" cy="2528093"/>
        </a:xfrm>
        <a:prstGeom prst="round1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เสนอรายงานผลการพิจารณาให้หัวหน้าหน่วยงานของรัฐพิจารณา    </a:t>
          </a:r>
        </a:p>
      </dsp:txBody>
      <dsp:txXfrm rot="10800000">
        <a:off x="0" y="3160116"/>
        <a:ext cx="4114800" cy="1896070"/>
      </dsp:txXfrm>
    </dsp:sp>
    <dsp:sp modelId="{13958A3A-A9F2-4663-9799-929EA9288C3A}">
      <dsp:nvSpPr>
        <dsp:cNvPr id="0" name=""/>
        <dsp:cNvSpPr/>
      </dsp:nvSpPr>
      <dsp:spPr>
        <a:xfrm rot="5400000">
          <a:off x="4908153" y="1734740"/>
          <a:ext cx="2528093" cy="4114800"/>
        </a:xfrm>
        <a:prstGeom prst="round1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ให้คณะกรรมการฯ ตรวจสอบการมีผลประโยชน์ของผู้ให้บริการที่ได้รับคัดเลือกแล้วคัดเลือกผู้ให้บริการที่ไม่มีผลประโยชน์ร่วมกันไปสู่ขั้นตอนที่ 2 </a:t>
          </a:r>
        </a:p>
      </dsp:txBody>
      <dsp:txXfrm rot="-5400000">
        <a:off x="4114799" y="3160116"/>
        <a:ext cx="4114800" cy="1896070"/>
      </dsp:txXfrm>
    </dsp:sp>
    <dsp:sp modelId="{B137EA0F-2A39-408A-89C0-871846A844C1}">
      <dsp:nvSpPr>
        <dsp:cNvPr id="0" name=""/>
        <dsp:cNvSpPr/>
      </dsp:nvSpPr>
      <dsp:spPr>
        <a:xfrm>
          <a:off x="431280" y="2088578"/>
          <a:ext cx="6890545" cy="735005"/>
        </a:xfrm>
        <a:prstGeom prst="roundRect">
          <a:avLst/>
        </a:prstGeom>
        <a:solidFill>
          <a:srgbClr val="F3C7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>
              <a:latin typeface="Angsana New" panose="02020603050405020304" pitchFamily="18" charset="-34"/>
              <a:cs typeface="Angsana New" panose="02020603050405020304" pitchFamily="18" charset="-34"/>
            </a:rPr>
            <a:t>ขั้นตอนที่ 1 </a:t>
          </a:r>
          <a:r>
            <a:rPr lang="th-TH" sz="3200" b="1" kern="1200" dirty="0">
              <a:latin typeface="Angsana New" panose="02020603050405020304" pitchFamily="18" charset="-34"/>
              <a:cs typeface="Angsana New" panose="02020603050405020304" pitchFamily="18" charset="-34"/>
            </a:rPr>
            <a:t>การประกวดแนวความคิดในการออกแบบ (ต่อ)</a:t>
          </a:r>
        </a:p>
      </dsp:txBody>
      <dsp:txXfrm>
        <a:off x="467160" y="2124458"/>
        <a:ext cx="6818785" cy="663245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FA92E-82BF-42AD-B890-C28B37FA2AFD}">
      <dsp:nvSpPr>
        <dsp:cNvPr id="0" name=""/>
        <dsp:cNvSpPr/>
      </dsp:nvSpPr>
      <dsp:spPr>
        <a:xfrm>
          <a:off x="109237" y="663536"/>
          <a:ext cx="8120362" cy="1129940"/>
        </a:xfrm>
        <a:prstGeom prst="rect">
          <a:avLst/>
        </a:prstGeom>
        <a:solidFill>
          <a:schemeClr val="tx2">
            <a:lumMod val="40000"/>
            <a:lumOff val="60000"/>
            <a:alpha val="4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77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(ก) ผู้ชนะการประกวดแบบแนวความคิด จะต้องพัฒนาแนวความคิดจากขั้นตอนที่ 1 แล้วให้เป็นแบบเพื่อการประกวดและจัดส่งให้หน่วยงานของรัฐภายในเวลาที่กำหนด</a:t>
          </a:r>
        </a:p>
      </dsp:txBody>
      <dsp:txXfrm>
        <a:off x="109237" y="663536"/>
        <a:ext cx="8120362" cy="1129940"/>
      </dsp:txXfrm>
    </dsp:sp>
    <dsp:sp modelId="{096FDB80-ECD1-4E9C-8E0D-A53305EB907D}">
      <dsp:nvSpPr>
        <dsp:cNvPr id="0" name=""/>
        <dsp:cNvSpPr/>
      </dsp:nvSpPr>
      <dsp:spPr>
        <a:xfrm>
          <a:off x="0" y="839238"/>
          <a:ext cx="805100" cy="740379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CD9579-3553-4208-93A6-4C3680571BE8}">
      <dsp:nvSpPr>
        <dsp:cNvPr id="0" name=""/>
        <dsp:cNvSpPr/>
      </dsp:nvSpPr>
      <dsp:spPr>
        <a:xfrm>
          <a:off x="44675" y="1930703"/>
          <a:ext cx="8184924" cy="1970061"/>
        </a:xfrm>
        <a:prstGeom prst="rect">
          <a:avLst/>
        </a:prstGeom>
        <a:solidFill>
          <a:schemeClr val="accent1">
            <a:lumMod val="40000"/>
            <a:lumOff val="60000"/>
            <a:alpha val="4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77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(ข) เมื่อถึงกำหนดเวลาการเปิดซองข้อเสนอขั้นตอนที่ 2 ให้คณะกรรมการฯ   ตรวจสอบเอกสารหลักฐานต่างๆ ของทุกรายและการมีผลประโยชน์ร่วมกัน แล้วให้คัดเลือกผู้ชนะการประกวดแบบที่ได้คะแนนคุณภาพมากที่สุด        และจัดลำดับ</a:t>
          </a:r>
        </a:p>
      </dsp:txBody>
      <dsp:txXfrm>
        <a:off x="44675" y="1930703"/>
        <a:ext cx="8184924" cy="1970061"/>
      </dsp:txXfrm>
    </dsp:sp>
    <dsp:sp modelId="{F8C43EE1-7CF3-4E8C-B1B7-C439F22D3759}">
      <dsp:nvSpPr>
        <dsp:cNvPr id="0" name=""/>
        <dsp:cNvSpPr/>
      </dsp:nvSpPr>
      <dsp:spPr>
        <a:xfrm>
          <a:off x="18673" y="2578776"/>
          <a:ext cx="805100" cy="794970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EB86DE-CEED-4571-B7AD-C8DB034754D6}">
      <dsp:nvSpPr>
        <dsp:cNvPr id="0" name=""/>
        <dsp:cNvSpPr/>
      </dsp:nvSpPr>
      <dsp:spPr>
        <a:xfrm>
          <a:off x="0" y="4005037"/>
          <a:ext cx="8201054" cy="1354990"/>
        </a:xfrm>
        <a:prstGeom prst="rect">
          <a:avLst/>
        </a:prstGeom>
        <a:solidFill>
          <a:srgbClr val="FFC000">
            <a:alpha val="40000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77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(ค) ให้คณะกรรมการฯ รายงานผลการพิจารณา และความเห็นพร้อมด้วยเอกสารที่ได้รับไว้ทั้งหมดเสนอหัวหน้าหน่วยงานของรัฐเพื่อสั่งการ </a:t>
          </a:r>
          <a:br>
            <a:rPr lang="th-TH" sz="28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8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โดยเสนอผ่านหัวหน้าเจ้าหน้าที่</a:t>
          </a:r>
        </a:p>
      </dsp:txBody>
      <dsp:txXfrm>
        <a:off x="0" y="4005037"/>
        <a:ext cx="8201054" cy="1354990"/>
      </dsp:txXfrm>
    </dsp:sp>
    <dsp:sp modelId="{78CC12DF-3A7A-40AC-B4B8-D4CB7EA669E7}">
      <dsp:nvSpPr>
        <dsp:cNvPr id="0" name=""/>
        <dsp:cNvSpPr/>
      </dsp:nvSpPr>
      <dsp:spPr>
        <a:xfrm>
          <a:off x="35822" y="4378980"/>
          <a:ext cx="805100" cy="815642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C18442-6CE2-4DC1-B170-C811A72B0E3E}">
      <dsp:nvSpPr>
        <dsp:cNvPr id="0" name=""/>
        <dsp:cNvSpPr/>
      </dsp:nvSpPr>
      <dsp:spPr>
        <a:xfrm>
          <a:off x="0" y="446150"/>
          <a:ext cx="8797767" cy="13509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2804" tIns="145796" rIns="682804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600" b="1" kern="1200" dirty="0">
              <a:solidFill>
                <a:srgbClr val="1504F6"/>
              </a:solidFill>
            </a:rPr>
            <a:t>หากจำเป็นต้องมีข้อความหรือรายการแตกต่างไปจากที่คณะกรรมการนโยบายกำหนด โดยมีสาระสำคัญตามที่กำหนดไว้ในแบบ และไม่ทำให้หน่วยงานของรัฐเสียเปรียบก็ให้กระทำได้</a:t>
          </a:r>
        </a:p>
      </dsp:txBody>
      <dsp:txXfrm>
        <a:off x="0" y="446150"/>
        <a:ext cx="8797767" cy="1350949"/>
      </dsp:txXfrm>
    </dsp:sp>
    <dsp:sp modelId="{42E4119E-4D59-4C8B-B889-5F9635B4521D}">
      <dsp:nvSpPr>
        <dsp:cNvPr id="0" name=""/>
        <dsp:cNvSpPr/>
      </dsp:nvSpPr>
      <dsp:spPr>
        <a:xfrm>
          <a:off x="0" y="133211"/>
          <a:ext cx="8376771" cy="46902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2774" tIns="0" rIns="232774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/>
            <a:t>ให้หน่วยงานของรัฐทำสัญญาตามแบบที่คณะกรรมการนโยบายกำหนด</a:t>
          </a:r>
        </a:p>
      </dsp:txBody>
      <dsp:txXfrm>
        <a:off x="22896" y="156107"/>
        <a:ext cx="8330979" cy="423229"/>
      </dsp:txXfrm>
    </dsp:sp>
    <dsp:sp modelId="{BF970CC1-5D3C-44A2-94C3-D44A65A11A99}">
      <dsp:nvSpPr>
        <dsp:cNvPr id="0" name=""/>
        <dsp:cNvSpPr/>
      </dsp:nvSpPr>
      <dsp:spPr>
        <a:xfrm>
          <a:off x="0" y="2368203"/>
          <a:ext cx="8797767" cy="99206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2804" tIns="145796" rIns="682804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600" b="1" kern="1200" dirty="0">
              <a:solidFill>
                <a:srgbClr val="1504F6"/>
              </a:solidFill>
            </a:rPr>
            <a:t>การลงนามในสัญญาตามวรรคหนึ่ง จะกระทำได้เมื่อพ้นระยะเวลา</a:t>
          </a:r>
          <a:br>
            <a:rPr lang="th-TH" sz="2600" b="1" kern="1200" dirty="0">
              <a:solidFill>
                <a:srgbClr val="1504F6"/>
              </a:solidFill>
            </a:rPr>
          </a:br>
          <a:r>
            <a:rPr lang="th-TH" sz="2600" b="1" kern="1200" dirty="0">
              <a:solidFill>
                <a:srgbClr val="1504F6"/>
              </a:solidFill>
            </a:rPr>
            <a:t>การอุทธรณ์ตามกฎหมายว่าด้วยการจัดซื้อจัดจ้างและการบริหารพัสดุภาครัฐ</a:t>
          </a:r>
        </a:p>
      </dsp:txBody>
      <dsp:txXfrm>
        <a:off x="0" y="2368203"/>
        <a:ext cx="8797767" cy="992067"/>
      </dsp:txXfrm>
    </dsp:sp>
    <dsp:sp modelId="{12CD87C2-045F-4B34-9435-ABC7D038467D}">
      <dsp:nvSpPr>
        <dsp:cNvPr id="0" name=""/>
        <dsp:cNvSpPr/>
      </dsp:nvSpPr>
      <dsp:spPr>
        <a:xfrm>
          <a:off x="21004" y="1800200"/>
          <a:ext cx="7077768" cy="58305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2774" tIns="0" rIns="232774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/>
            <a:t>การลงนามในสัญญา เป็นอำนาจของหัวหน้าหน่วยงานของรัฐ</a:t>
          </a:r>
        </a:p>
      </dsp:txBody>
      <dsp:txXfrm>
        <a:off x="49466" y="1828662"/>
        <a:ext cx="7020844" cy="526133"/>
      </dsp:txXfrm>
    </dsp:sp>
    <dsp:sp modelId="{C1D154D1-8198-4FEE-AF51-B32DE82B7535}">
      <dsp:nvSpPr>
        <dsp:cNvPr id="0" name=""/>
        <dsp:cNvSpPr/>
      </dsp:nvSpPr>
      <dsp:spPr>
        <a:xfrm>
          <a:off x="0" y="3818110"/>
          <a:ext cx="8797767" cy="16179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2804" tIns="145796" rIns="682804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600" b="1" kern="1200" dirty="0">
              <a:solidFill>
                <a:srgbClr val="1504F6"/>
              </a:solidFill>
            </a:rPr>
            <a:t>หน่วยงานของรัฐต้องพิจารณาเปรียบเทียบคุณภาพของพัสดุ หรือ</a:t>
          </a:r>
          <a:br>
            <a:rPr lang="th-TH" sz="2600" b="1" kern="1200" dirty="0">
              <a:solidFill>
                <a:srgbClr val="1504F6"/>
              </a:solidFill>
            </a:rPr>
          </a:br>
          <a:r>
            <a:rPr lang="th-TH" sz="2600" b="1" kern="1200" dirty="0">
              <a:solidFill>
                <a:srgbClr val="1504F6"/>
              </a:solidFill>
            </a:rPr>
            <a:t>รายละเอียดของงาน รวมทั้งราคาของพัสดุหรืองานตามสัญญาหรือ</a:t>
          </a:r>
          <a:br>
            <a:rPr lang="th-TH" sz="2600" b="1" kern="1200" dirty="0">
              <a:solidFill>
                <a:srgbClr val="1504F6"/>
              </a:solidFill>
            </a:rPr>
          </a:br>
          <a:r>
            <a:rPr lang="th-TH" sz="2600" b="1" kern="1200" dirty="0">
              <a:solidFill>
                <a:srgbClr val="1504F6"/>
              </a:solidFill>
            </a:rPr>
            <a:t>ข้อตกลงกับพัสดุที่จะทำการแก้ไขนั้นก่อนแก้ไขสัญญาหรือข้อตกลงด้วย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2600" b="1" kern="1200" dirty="0">
            <a:solidFill>
              <a:srgbClr val="1504F6"/>
            </a:solidFill>
          </a:endParaRPr>
        </a:p>
      </dsp:txBody>
      <dsp:txXfrm>
        <a:off x="0" y="3818110"/>
        <a:ext cx="8797767" cy="1617909"/>
      </dsp:txXfrm>
    </dsp:sp>
    <dsp:sp modelId="{B1B424BD-D479-4ABC-ADCC-BF0796C71869}">
      <dsp:nvSpPr>
        <dsp:cNvPr id="0" name=""/>
        <dsp:cNvSpPr/>
      </dsp:nvSpPr>
      <dsp:spPr>
        <a:xfrm>
          <a:off x="0" y="3369580"/>
          <a:ext cx="7644960" cy="54382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2774" tIns="0" rIns="232774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spc="-100" baseline="0" dirty="0"/>
            <a:t>การแก้ไขสัญญาหรือข้อตกลง ต้องอยู่ภายในขอบข่ายแห่งวัตถุประสงค์เดิม</a:t>
          </a:r>
        </a:p>
      </dsp:txBody>
      <dsp:txXfrm>
        <a:off x="26547" y="3396127"/>
        <a:ext cx="7591866" cy="4907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C16536-8096-4B45-AB6D-46E1961BCCD8}">
      <dsp:nvSpPr>
        <dsp:cNvPr id="0" name=""/>
        <dsp:cNvSpPr/>
      </dsp:nvSpPr>
      <dsp:spPr>
        <a:xfrm>
          <a:off x="0" y="357339"/>
          <a:ext cx="7776864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BAC3CB-E3AA-4F0F-B9D3-D8D50BC10EAE}">
      <dsp:nvSpPr>
        <dsp:cNvPr id="0" name=""/>
        <dsp:cNvSpPr/>
      </dsp:nvSpPr>
      <dsp:spPr>
        <a:xfrm>
          <a:off x="388843" y="62139"/>
          <a:ext cx="5443804" cy="59040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12. การทิ้งงาน</a:t>
          </a:r>
          <a:endParaRPr lang="th-TH" sz="2800" b="1" kern="1200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417664" y="90960"/>
        <a:ext cx="5386162" cy="532758"/>
      </dsp:txXfrm>
    </dsp:sp>
    <dsp:sp modelId="{6563DD25-0DF4-4198-A645-A75E5242F05A}">
      <dsp:nvSpPr>
        <dsp:cNvPr id="0" name=""/>
        <dsp:cNvSpPr/>
      </dsp:nvSpPr>
      <dsp:spPr>
        <a:xfrm>
          <a:off x="0" y="1264539"/>
          <a:ext cx="7776864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-123153"/>
              <a:satOff val="3677"/>
              <a:lumOff val="14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22DA51-B436-400E-941B-E8CA3EDC40DA}">
      <dsp:nvSpPr>
        <dsp:cNvPr id="0" name=""/>
        <dsp:cNvSpPr/>
      </dsp:nvSpPr>
      <dsp:spPr>
        <a:xfrm>
          <a:off x="388843" y="969339"/>
          <a:ext cx="5443804" cy="59040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13. การบริหารพัสดุ</a:t>
          </a:r>
          <a:endParaRPr lang="th-TH" sz="2800" b="1" kern="1200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417664" y="998160"/>
        <a:ext cx="5386162" cy="532758"/>
      </dsp:txXfrm>
    </dsp:sp>
    <dsp:sp modelId="{DC2844F5-A7C5-483C-8CCA-2397E2A9C297}">
      <dsp:nvSpPr>
        <dsp:cNvPr id="0" name=""/>
        <dsp:cNvSpPr/>
      </dsp:nvSpPr>
      <dsp:spPr>
        <a:xfrm>
          <a:off x="0" y="2171740"/>
          <a:ext cx="7776864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-246306"/>
              <a:satOff val="7355"/>
              <a:lumOff val="28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B224EE-B06C-457A-B485-AE82919C4C48}">
      <dsp:nvSpPr>
        <dsp:cNvPr id="0" name=""/>
        <dsp:cNvSpPr/>
      </dsp:nvSpPr>
      <dsp:spPr>
        <a:xfrm>
          <a:off x="388843" y="1876540"/>
          <a:ext cx="5443804" cy="59040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28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14. การอุทธรณ์</a:t>
          </a:r>
          <a:endParaRPr lang="th-TH" sz="2800" b="1" kern="1200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417664" y="1905361"/>
        <a:ext cx="5386162" cy="532758"/>
      </dsp:txXfrm>
    </dsp:sp>
    <dsp:sp modelId="{A83A6780-7243-4A8F-9467-F7E86063C105}">
      <dsp:nvSpPr>
        <dsp:cNvPr id="0" name=""/>
        <dsp:cNvSpPr/>
      </dsp:nvSpPr>
      <dsp:spPr>
        <a:xfrm>
          <a:off x="0" y="3078940"/>
          <a:ext cx="7776864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-369459"/>
              <a:satOff val="11032"/>
              <a:lumOff val="42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6DA3A0-0075-4D2B-AB64-B6145B70A6AD}">
      <dsp:nvSpPr>
        <dsp:cNvPr id="0" name=""/>
        <dsp:cNvSpPr/>
      </dsp:nvSpPr>
      <dsp:spPr>
        <a:xfrm>
          <a:off x="388843" y="2783740"/>
          <a:ext cx="5443804" cy="59040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15. บทกำหนดโทษ</a:t>
          </a:r>
          <a:endParaRPr lang="th-TH" sz="2800" b="1" kern="1200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417664" y="2812561"/>
        <a:ext cx="5386162" cy="532758"/>
      </dsp:txXfrm>
    </dsp:sp>
    <dsp:sp modelId="{0E89935C-9F3B-4146-B5DC-27CDA4005DEB}">
      <dsp:nvSpPr>
        <dsp:cNvPr id="0" name=""/>
        <dsp:cNvSpPr/>
      </dsp:nvSpPr>
      <dsp:spPr>
        <a:xfrm>
          <a:off x="0" y="3986140"/>
          <a:ext cx="7776864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-492612"/>
              <a:satOff val="14709"/>
              <a:lumOff val="5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981E1E-FDD0-466A-872F-9FEA33BF6760}">
      <dsp:nvSpPr>
        <dsp:cNvPr id="0" name=""/>
        <dsp:cNvSpPr/>
      </dsp:nvSpPr>
      <dsp:spPr>
        <a:xfrm>
          <a:off x="388843" y="3690940"/>
          <a:ext cx="5443804" cy="59040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บทเฉพาะกาล</a:t>
          </a:r>
          <a:endParaRPr lang="th-TH" sz="2800" b="1" kern="1200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417664" y="3719761"/>
        <a:ext cx="5386162" cy="532758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FC23A8-FE21-477B-9C99-63482667B1A0}">
      <dsp:nvSpPr>
        <dsp:cNvPr id="0" name=""/>
        <dsp:cNvSpPr/>
      </dsp:nvSpPr>
      <dsp:spPr>
        <a:xfrm>
          <a:off x="1987070" y="186947"/>
          <a:ext cx="4651583" cy="3704288"/>
        </a:xfrm>
        <a:prstGeom prst="diamond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2E482A4-8B00-41DB-8D45-564680477B5A}">
      <dsp:nvSpPr>
        <dsp:cNvPr id="0" name=""/>
        <dsp:cNvSpPr/>
      </dsp:nvSpPr>
      <dsp:spPr>
        <a:xfrm>
          <a:off x="1280752" y="147967"/>
          <a:ext cx="2679687" cy="1814117"/>
        </a:xfrm>
        <a:prstGeom prst="roundRect">
          <a:avLst/>
        </a:prstGeom>
        <a:solidFill>
          <a:srgbClr val="CC99FF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chemeClr val="tx1"/>
              </a:solidFill>
            </a:rPr>
            <a:t>เหตุเกิดจากความผิด</a:t>
          </a:r>
          <a:br>
            <a:rPr lang="th-TH" sz="2800" b="1" kern="1200" dirty="0">
              <a:solidFill>
                <a:schemeClr val="tx1"/>
              </a:solidFill>
            </a:rPr>
          </a:br>
          <a:r>
            <a:rPr lang="th-TH" sz="2800" b="1" kern="1200" dirty="0">
              <a:solidFill>
                <a:schemeClr val="tx1"/>
              </a:solidFill>
            </a:rPr>
            <a:t> เกิดจากความบกพร่องของหน่วยงานของรัฐ</a:t>
          </a:r>
        </a:p>
      </dsp:txBody>
      <dsp:txXfrm>
        <a:off x="1369310" y="236525"/>
        <a:ext cx="2502571" cy="1637001"/>
      </dsp:txXfrm>
    </dsp:sp>
    <dsp:sp modelId="{14BFC8D8-EB73-4429-892B-B0B055F940C6}">
      <dsp:nvSpPr>
        <dsp:cNvPr id="0" name=""/>
        <dsp:cNvSpPr/>
      </dsp:nvSpPr>
      <dsp:spPr>
        <a:xfrm>
          <a:off x="4455390" y="147967"/>
          <a:ext cx="3016423" cy="1814117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b="1" kern="1200" dirty="0">
              <a:solidFill>
                <a:schemeClr val="tx1"/>
              </a:solidFill>
            </a:rPr>
            <a:t>เหตุสุดวิสัย</a:t>
          </a:r>
        </a:p>
      </dsp:txBody>
      <dsp:txXfrm>
        <a:off x="4543948" y="236525"/>
        <a:ext cx="2839307" cy="1637001"/>
      </dsp:txXfrm>
    </dsp:sp>
    <dsp:sp modelId="{E70C0A81-05D4-4731-9501-5333978186B9}">
      <dsp:nvSpPr>
        <dsp:cNvPr id="0" name=""/>
        <dsp:cNvSpPr/>
      </dsp:nvSpPr>
      <dsp:spPr>
        <a:xfrm>
          <a:off x="1280752" y="2006826"/>
          <a:ext cx="2679687" cy="1814117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chemeClr val="tx1"/>
              </a:solidFill>
            </a:rPr>
            <a:t>เหตุเกิดจากพฤติการณ์อันหนึ่งอันใด ที่คู่สัญญาไม่ต้องรับผิด</a:t>
          </a:r>
          <a:br>
            <a:rPr lang="th-TH" sz="2800" b="1" kern="1200" dirty="0">
              <a:solidFill>
                <a:schemeClr val="tx1"/>
              </a:solidFill>
            </a:rPr>
          </a:br>
          <a:r>
            <a:rPr lang="th-TH" sz="2800" b="1" kern="1200" dirty="0">
              <a:solidFill>
                <a:schemeClr val="tx1"/>
              </a:solidFill>
            </a:rPr>
            <a:t>ตามกฎหมาย</a:t>
          </a:r>
        </a:p>
      </dsp:txBody>
      <dsp:txXfrm>
        <a:off x="1369310" y="2095384"/>
        <a:ext cx="2502571" cy="1637001"/>
      </dsp:txXfrm>
    </dsp:sp>
    <dsp:sp modelId="{DEDA9795-09BB-4845-BCBB-D18294E8EBAE}">
      <dsp:nvSpPr>
        <dsp:cNvPr id="0" name=""/>
        <dsp:cNvSpPr/>
      </dsp:nvSpPr>
      <dsp:spPr>
        <a:xfrm>
          <a:off x="4459998" y="2006826"/>
          <a:ext cx="3007207" cy="1814117"/>
        </a:xfrm>
        <a:prstGeom prst="roundRect">
          <a:avLst/>
        </a:prstGeom>
        <a:solidFill>
          <a:srgbClr val="00CC99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chemeClr val="tx1"/>
              </a:solidFill>
            </a:rPr>
            <a:t>เหตุอื่นตามที่กำหนดให้กฎกระทรวง</a:t>
          </a:r>
        </a:p>
      </dsp:txBody>
      <dsp:txXfrm>
        <a:off x="4548556" y="2095384"/>
        <a:ext cx="2830091" cy="1637001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160B32-4838-44B1-8CD9-E3E3EBACA6CA}">
      <dsp:nvSpPr>
        <dsp:cNvPr id="0" name=""/>
        <dsp:cNvSpPr/>
      </dsp:nvSpPr>
      <dsp:spPr>
        <a:xfrm>
          <a:off x="0" y="448724"/>
          <a:ext cx="7874272" cy="2509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B717FA7-E904-4B67-9AF5-C82A7C811AC1}">
      <dsp:nvSpPr>
        <dsp:cNvPr id="0" name=""/>
        <dsp:cNvSpPr/>
      </dsp:nvSpPr>
      <dsp:spPr>
        <a:xfrm>
          <a:off x="393713" y="28245"/>
          <a:ext cx="6749377" cy="621472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8340" tIns="0" rIns="20834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เป็นผู้ยื่นข้อเสนอที่ได้รับการคัดเลือกแล้วไม่ยอมทำสัญญาหรือข้อตกลง</a:t>
          </a:r>
          <a:br>
            <a:rPr lang="th-TH" sz="22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2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เป็นหนังสือกับหน่วยงานของรัฐภายในเวลาที่กำหนด</a:t>
          </a:r>
        </a:p>
      </dsp:txBody>
      <dsp:txXfrm>
        <a:off x="424051" y="58583"/>
        <a:ext cx="6688701" cy="560796"/>
      </dsp:txXfrm>
    </dsp:sp>
    <dsp:sp modelId="{F9758C61-9E82-4A09-B8A0-C8DACD134D65}">
      <dsp:nvSpPr>
        <dsp:cNvPr id="0" name=""/>
        <dsp:cNvSpPr/>
      </dsp:nvSpPr>
      <dsp:spPr>
        <a:xfrm>
          <a:off x="0" y="1376630"/>
          <a:ext cx="7874272" cy="2091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87006"/>
              <a:satOff val="2347"/>
              <a:lumOff val="-231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763476-80D2-4C89-B4E9-5355212EAC24}">
      <dsp:nvSpPr>
        <dsp:cNvPr id="0" name=""/>
        <dsp:cNvSpPr/>
      </dsp:nvSpPr>
      <dsp:spPr>
        <a:xfrm>
          <a:off x="395497" y="726675"/>
          <a:ext cx="6794851" cy="789543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8340" tIns="0" rIns="20834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คู่สัญญาของหน่วยงานของรัฐหรือผู้รับจ้างช่วงที่หน่วยงานของรัฐอนุญาต</a:t>
          </a:r>
          <a:br>
            <a:rPr lang="th-TH" sz="2200" b="1" kern="1200" dirty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200" b="1" kern="1200" dirty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ให้รับช่วงงานได้ ไม่ปฏิบัติตามสัญญาหรือข้อตกลงเป็นหนังสือนั้น</a:t>
          </a:r>
        </a:p>
      </dsp:txBody>
      <dsp:txXfrm>
        <a:off x="434039" y="765217"/>
        <a:ext cx="6717767" cy="712459"/>
      </dsp:txXfrm>
    </dsp:sp>
    <dsp:sp modelId="{44320BA2-82F1-4E8E-943C-2462729C863D}">
      <dsp:nvSpPr>
        <dsp:cNvPr id="0" name=""/>
        <dsp:cNvSpPr/>
      </dsp:nvSpPr>
      <dsp:spPr>
        <a:xfrm>
          <a:off x="0" y="2368318"/>
          <a:ext cx="7874272" cy="24394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974012"/>
              <a:satOff val="4695"/>
              <a:lumOff val="-462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44397DA-8383-4B1B-A725-F2C82FA9CE57}">
      <dsp:nvSpPr>
        <dsp:cNvPr id="0" name=""/>
        <dsp:cNvSpPr/>
      </dsp:nvSpPr>
      <dsp:spPr>
        <a:xfrm>
          <a:off x="395497" y="1705691"/>
          <a:ext cx="6851183" cy="904169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8340" tIns="0" rIns="208340" bIns="0" numCol="1" spcCol="1270" anchor="ctr" anchorCtr="0">
          <a:noAutofit/>
        </a:bodyPr>
        <a:lstStyle/>
        <a:p>
          <a:pPr lvl="0" algn="thaiDi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มื่อปรากฏว่าผู้ยื่นข้อเสนอหรือคู่สัญญาของหน่วยงานของรัฐกระทำการอันมีลักษณะเป็นการขัดขวางการแข่งขันราคาอย่างเป็นธรรม  เสนอราคาที่มีผลประโยชน์ร่วมกัน หรือกระทำการโดยไม่สุจริต</a:t>
          </a:r>
        </a:p>
      </dsp:txBody>
      <dsp:txXfrm>
        <a:off x="439635" y="1749829"/>
        <a:ext cx="6762907" cy="815893"/>
      </dsp:txXfrm>
    </dsp:sp>
    <dsp:sp modelId="{8EC92FF8-356E-46CA-9A25-281A4F03C2E4}">
      <dsp:nvSpPr>
        <dsp:cNvPr id="0" name=""/>
        <dsp:cNvSpPr/>
      </dsp:nvSpPr>
      <dsp:spPr>
        <a:xfrm>
          <a:off x="0" y="3488672"/>
          <a:ext cx="7874272" cy="2530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461018"/>
              <a:satOff val="7042"/>
              <a:lumOff val="-694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11131" tIns="270764" rIns="611131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2200" kern="1200" dirty="0"/>
        </a:p>
      </dsp:txBody>
      <dsp:txXfrm>
        <a:off x="0" y="3488672"/>
        <a:ext cx="7874272" cy="253097"/>
      </dsp:txXfrm>
    </dsp:sp>
    <dsp:sp modelId="{8BBD4463-5DA3-4474-B490-74CB43D02A31}">
      <dsp:nvSpPr>
        <dsp:cNvPr id="0" name=""/>
        <dsp:cNvSpPr/>
      </dsp:nvSpPr>
      <dsp:spPr>
        <a:xfrm>
          <a:off x="395501" y="2778978"/>
          <a:ext cx="6851183" cy="917616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8340" tIns="0" rIns="208340" bIns="0" numCol="1" spcCol="1270" anchor="ctr" anchorCtr="0">
          <a:noAutofit/>
        </a:bodyPr>
        <a:lstStyle/>
        <a:p>
          <a:pPr lvl="0" algn="thaiDi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มื่อปรากฏว่าผลการปฏิบัติตามสัญญาของที่ปรึกษาหรือผู้ให้บริการงานจ้างออกแบบหรือควบคุมงานก่อสร้างมีข้อบกพร่อง ผิดพลาด หรือก่อให้เกิดความเสียหายแก่หน่วยงานของรัฐอย่างร้ายแรง</a:t>
          </a:r>
        </a:p>
      </dsp:txBody>
      <dsp:txXfrm>
        <a:off x="440295" y="2823772"/>
        <a:ext cx="6761595" cy="828028"/>
      </dsp:txXfrm>
    </dsp:sp>
    <dsp:sp modelId="{6238B661-A972-4F29-902D-C697592F3EB5}">
      <dsp:nvSpPr>
        <dsp:cNvPr id="0" name=""/>
        <dsp:cNvSpPr/>
      </dsp:nvSpPr>
      <dsp:spPr>
        <a:xfrm>
          <a:off x="0" y="4177674"/>
          <a:ext cx="7874272" cy="2441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948024"/>
              <a:satOff val="9390"/>
              <a:lumOff val="-925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5453E43-9F45-4979-848D-5FF65F083D1F}">
      <dsp:nvSpPr>
        <dsp:cNvPr id="0" name=""/>
        <dsp:cNvSpPr/>
      </dsp:nvSpPr>
      <dsp:spPr>
        <a:xfrm>
          <a:off x="395501" y="3734309"/>
          <a:ext cx="6795732" cy="638062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8340" tIns="0" rIns="20834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มื่อปรากฏว่าผู้ให้บริการงานจ้างออกแบบหรือควบคุมงานก่อสร้างหรือผู้ประกอบการงานก่อสร้างไม่ปฏิบัติตามมาตรา 88</a:t>
          </a:r>
        </a:p>
      </dsp:txBody>
      <dsp:txXfrm>
        <a:off x="426649" y="3765457"/>
        <a:ext cx="6733436" cy="575766"/>
      </dsp:txXfrm>
    </dsp:sp>
    <dsp:sp modelId="{FF2F44FB-85FA-46F7-911F-214E4E55422A}">
      <dsp:nvSpPr>
        <dsp:cNvPr id="0" name=""/>
        <dsp:cNvSpPr/>
      </dsp:nvSpPr>
      <dsp:spPr>
        <a:xfrm>
          <a:off x="0" y="4607196"/>
          <a:ext cx="7874272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435030"/>
              <a:satOff val="11737"/>
              <a:lumOff val="-1156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914ECC2-AD83-4EE6-989C-938EB7DFFCF7}">
      <dsp:nvSpPr>
        <dsp:cNvPr id="0" name=""/>
        <dsp:cNvSpPr/>
      </dsp:nvSpPr>
      <dsp:spPr>
        <a:xfrm>
          <a:off x="504055" y="4448665"/>
          <a:ext cx="6525755" cy="383760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8340" tIns="0" rIns="20834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2200" b="1" kern="1200" dirty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การกระทำอื่นๆ ที่กำหนดในกฎกระทรวง    </a:t>
          </a:r>
          <a:endParaRPr lang="th-TH" sz="2200" b="1" kern="1200" dirty="0">
            <a:solidFill>
              <a:srgbClr val="0C03BD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522789" y="4467399"/>
        <a:ext cx="6488287" cy="346292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758C61-9E82-4A09-B8A0-C8DACD134D65}">
      <dsp:nvSpPr>
        <dsp:cNvPr id="0" name=""/>
        <dsp:cNvSpPr/>
      </dsp:nvSpPr>
      <dsp:spPr>
        <a:xfrm>
          <a:off x="0" y="293945"/>
          <a:ext cx="7632848" cy="981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763476-80D2-4C89-B4E9-5355212EAC24}">
      <dsp:nvSpPr>
        <dsp:cNvPr id="0" name=""/>
        <dsp:cNvSpPr/>
      </dsp:nvSpPr>
      <dsp:spPr>
        <a:xfrm>
          <a:off x="360041" y="26935"/>
          <a:ext cx="6586521" cy="1172304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52" tIns="0" rIns="201952" bIns="0" numCol="1" spcCol="1270" anchor="ctr" anchorCtr="0">
          <a:noAutofit/>
        </a:bodyPr>
        <a:lstStyle/>
        <a:p>
          <a:pPr lvl="0" algn="thaiDi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1. เป็นผู้ที่มีฐานะการเงินมั่นคง </a:t>
          </a:r>
        </a:p>
      </dsp:txBody>
      <dsp:txXfrm>
        <a:off x="417268" y="84162"/>
        <a:ext cx="6472067" cy="1057850"/>
      </dsp:txXfrm>
    </dsp:sp>
    <dsp:sp modelId="{44320BA2-82F1-4E8E-943C-2462729C863D}">
      <dsp:nvSpPr>
        <dsp:cNvPr id="0" name=""/>
        <dsp:cNvSpPr/>
      </dsp:nvSpPr>
      <dsp:spPr>
        <a:xfrm>
          <a:off x="0" y="1807714"/>
          <a:ext cx="7632848" cy="114464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217515"/>
              <a:satOff val="5868"/>
              <a:lumOff val="-578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44397DA-8383-4B1B-A725-F2C82FA9CE57}">
      <dsp:nvSpPr>
        <dsp:cNvPr id="0" name=""/>
        <dsp:cNvSpPr/>
      </dsp:nvSpPr>
      <dsp:spPr>
        <a:xfrm>
          <a:off x="360064" y="1560259"/>
          <a:ext cx="6641127" cy="1103103"/>
        </a:xfrm>
        <a:prstGeom prst="roundRect">
          <a:avLst/>
        </a:prstGeom>
        <a:solidFill>
          <a:schemeClr val="accent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52" tIns="0" rIns="201952" bIns="0" numCol="1" spcCol="1270" anchor="ctr" anchorCtr="0">
          <a:noAutofit/>
        </a:bodyPr>
        <a:lstStyle/>
        <a:p>
          <a:pPr lvl="0" algn="thaiDi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2. มีการชำระภาษีโดยถูกต้องตามกฎหมาย </a:t>
          </a:r>
          <a:r>
            <a:rPr lang="th-TH" sz="2800" b="1" u="heavy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และ</a:t>
          </a:r>
          <a:r>
            <a:rPr lang="th-TH" sz="2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 </a:t>
          </a:r>
        </a:p>
      </dsp:txBody>
      <dsp:txXfrm>
        <a:off x="413913" y="1614108"/>
        <a:ext cx="6533429" cy="995405"/>
      </dsp:txXfrm>
    </dsp:sp>
    <dsp:sp modelId="{8EC92FF8-356E-46CA-9A25-281A4F03C2E4}">
      <dsp:nvSpPr>
        <dsp:cNvPr id="0" name=""/>
        <dsp:cNvSpPr/>
      </dsp:nvSpPr>
      <dsp:spPr>
        <a:xfrm>
          <a:off x="0" y="3564919"/>
          <a:ext cx="7632848" cy="11876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435030"/>
              <a:satOff val="11737"/>
              <a:lumOff val="-1156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92394" tIns="1270508" rIns="592394" bIns="433832" numCol="1" spcCol="1270" anchor="t" anchorCtr="0">
          <a:noAutofit/>
        </a:bodyPr>
        <a:lstStyle/>
        <a:p>
          <a:pPr marL="285750" lvl="1" indent="-285750" algn="l" defTabSz="2711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6100" kern="1200" dirty="0"/>
        </a:p>
      </dsp:txBody>
      <dsp:txXfrm>
        <a:off x="0" y="3564919"/>
        <a:ext cx="7632848" cy="1187609"/>
      </dsp:txXfrm>
    </dsp:sp>
    <dsp:sp modelId="{8BBD4463-5DA3-4474-B490-74CB43D02A31}">
      <dsp:nvSpPr>
        <dsp:cNvPr id="0" name=""/>
        <dsp:cNvSpPr/>
      </dsp:nvSpPr>
      <dsp:spPr>
        <a:xfrm>
          <a:off x="360041" y="3097239"/>
          <a:ext cx="6641127" cy="1161518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52" tIns="0" rIns="201952" bIns="0" numCol="1" spcCol="1270" anchor="ctr" anchorCtr="0">
          <a:noAutofit/>
        </a:bodyPr>
        <a:lstStyle/>
        <a:p>
          <a:pPr lvl="0" algn="thaiDi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3. ได้พ้นกำหนดระยะเวลาการแจ้งเวียนรายชื่อให้เป็นผู้ทิ้งงานตามระเบียบที่รัฐมนตรีกำหนด</a:t>
          </a:r>
        </a:p>
      </dsp:txBody>
      <dsp:txXfrm>
        <a:off x="416742" y="3153940"/>
        <a:ext cx="6527725" cy="1048116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758C61-9E82-4A09-B8A0-C8DACD134D65}">
      <dsp:nvSpPr>
        <dsp:cNvPr id="0" name=""/>
        <dsp:cNvSpPr/>
      </dsp:nvSpPr>
      <dsp:spPr>
        <a:xfrm>
          <a:off x="0" y="956934"/>
          <a:ext cx="7632848" cy="69196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763476-80D2-4C89-B4E9-5355212EAC24}">
      <dsp:nvSpPr>
        <dsp:cNvPr id="0" name=""/>
        <dsp:cNvSpPr/>
      </dsp:nvSpPr>
      <dsp:spPr>
        <a:xfrm>
          <a:off x="337735" y="2"/>
          <a:ext cx="7248507" cy="1568357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52" tIns="0" rIns="201952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>
              <a:solidFill>
                <a:srgbClr val="FF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1. ถูกขึ้นบัญชีเป็นผู้ทิ้งงานมาแล้วไม่น้อยกว่า </a:t>
          </a:r>
          <a:r>
            <a:rPr lang="en-US" sz="2200" b="1" kern="1200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2</a:t>
          </a:r>
          <a:r>
            <a:rPr lang="th-TH" sz="2200" b="1" kern="1200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ปี </a:t>
          </a:r>
          <a:r>
            <a:rPr lang="th-TH" sz="2200" b="1" kern="1200" dirty="0">
              <a:solidFill>
                <a:srgbClr val="002060"/>
              </a:solidFill>
              <a:effectLst/>
              <a:latin typeface="Angsana New" pitchFamily="18" charset="-34"/>
              <a:cs typeface="Angsana New" pitchFamily="18" charset="-34"/>
            </a:rPr>
            <a:t>โดยจะต้องไม่ได้ถูกสั่งให้เป็นผู้ทิ้งงาน เนื่องจากมีการกระทำการอันมีลักษณะเป็นการขัดขวาง การแข่งขันราคาอย่างเป็นธรรม หรือกระทำการโดยไม่สุจริต ทั้งนี้ ผู้ขอเพิกถอนที่จะได้รับการเพิกถอน ในข้อนี้ ต้องไม่เคยมีผลการประเมินเป็นผู้ไม่ผ่านเกณฑ์ที่กำหนดและถูกระงับไม่ให้เข้ายื่นข้อเสนอหรือทำสัญญากับหน่วยงานของรัฐ</a:t>
          </a:r>
        </a:p>
      </dsp:txBody>
      <dsp:txXfrm>
        <a:off x="414296" y="76563"/>
        <a:ext cx="7095385" cy="1415235"/>
      </dsp:txXfrm>
    </dsp:sp>
    <dsp:sp modelId="{44320BA2-82F1-4E8E-943C-2462729C863D}">
      <dsp:nvSpPr>
        <dsp:cNvPr id="0" name=""/>
        <dsp:cNvSpPr/>
      </dsp:nvSpPr>
      <dsp:spPr>
        <a:xfrm>
          <a:off x="0" y="2304258"/>
          <a:ext cx="7632848" cy="80688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217515"/>
              <a:satOff val="5868"/>
              <a:lumOff val="-578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44397DA-8383-4B1B-A725-F2C82FA9CE57}">
      <dsp:nvSpPr>
        <dsp:cNvPr id="0" name=""/>
        <dsp:cNvSpPr/>
      </dsp:nvSpPr>
      <dsp:spPr>
        <a:xfrm>
          <a:off x="360064" y="1795608"/>
          <a:ext cx="7184349" cy="106892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52" tIns="0" rIns="20195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>
              <a:solidFill>
                <a:srgbClr val="FF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2. ถูกขึ้นบัญชีเป็นผู้ทิ้งงานมาแล้วตั้งแต่ </a:t>
          </a:r>
          <a:r>
            <a:rPr lang="en-US" sz="2400" b="1" kern="1200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5</a:t>
          </a:r>
          <a:r>
            <a:rPr lang="th-TH" sz="2400" b="1" kern="1200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ปีขึ้นไป </a:t>
          </a:r>
          <a:r>
            <a:rPr lang="th-TH" sz="2400" b="1" kern="1200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  <a:t>และจะต้องไม่ได้ถูกสั่งหรือ</a:t>
          </a:r>
          <a:br>
            <a:rPr lang="th-TH" sz="2400" b="1" kern="1200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</a:br>
          <a:r>
            <a:rPr lang="th-TH" sz="2400" b="1" kern="1200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  <a:t>แจ้งเวียนให้เป็นผู้ทิ้งงาน เนื่องจากมีการกระทำการอันมีลักษณะเป็นการขัดขวางการแข่งขันราคาอย่างเป็นธรรม หรือกระทำการโดยไม่สุจริต</a:t>
          </a:r>
        </a:p>
      </dsp:txBody>
      <dsp:txXfrm>
        <a:off x="412245" y="1847789"/>
        <a:ext cx="7079987" cy="964566"/>
      </dsp:txXfrm>
    </dsp:sp>
    <dsp:sp modelId="{8EC92FF8-356E-46CA-9A25-281A4F03C2E4}">
      <dsp:nvSpPr>
        <dsp:cNvPr id="0" name=""/>
        <dsp:cNvSpPr/>
      </dsp:nvSpPr>
      <dsp:spPr>
        <a:xfrm>
          <a:off x="0" y="3915361"/>
          <a:ext cx="7632848" cy="83716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435030"/>
              <a:satOff val="11737"/>
              <a:lumOff val="-1156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92394" tIns="895604" rIns="592394" bIns="305816" numCol="1" spcCol="1270" anchor="t" anchorCtr="0">
          <a:noAutofit/>
        </a:bodyPr>
        <a:lstStyle/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4300" kern="1200" dirty="0"/>
        </a:p>
      </dsp:txBody>
      <dsp:txXfrm>
        <a:off x="0" y="3915361"/>
        <a:ext cx="7632848" cy="837167"/>
      </dsp:txXfrm>
    </dsp:sp>
    <dsp:sp modelId="{8BBD4463-5DA3-4474-B490-74CB43D02A31}">
      <dsp:nvSpPr>
        <dsp:cNvPr id="0" name=""/>
        <dsp:cNvSpPr/>
      </dsp:nvSpPr>
      <dsp:spPr>
        <a:xfrm>
          <a:off x="343516" y="3318633"/>
          <a:ext cx="7266854" cy="1172355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52" tIns="0" rIns="201952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rgbClr val="FF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3. </a:t>
          </a:r>
          <a:r>
            <a:rPr lang="th-TH" sz="2400" b="1" kern="1200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ถูกขึ้นบัญชีเป็นผู้ทิ้งงานมาไม่น้อยกว่า </a:t>
          </a:r>
          <a:r>
            <a:rPr lang="en-US" sz="2400" b="1" kern="1200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10</a:t>
          </a:r>
          <a:r>
            <a:rPr lang="th-TH" sz="2400" b="1" kern="1200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ปี </a:t>
          </a:r>
          <a:r>
            <a:rPr lang="th-TH" sz="2400" b="1" kern="1200" dirty="0">
              <a:solidFill>
                <a:schemeClr val="tx1"/>
              </a:solidFill>
              <a:effectLst/>
            </a:rPr>
            <a:t>คณะกรรมการวินิจฉัย</a:t>
          </a:r>
          <a:br>
            <a:rPr lang="th-TH" sz="2400" b="1" kern="1200" dirty="0">
              <a:solidFill>
                <a:schemeClr val="tx1"/>
              </a:solidFill>
              <a:effectLst/>
            </a:rPr>
          </a:br>
          <a:r>
            <a:rPr lang="th-TH" sz="2400" b="1" kern="1200" dirty="0">
              <a:solidFill>
                <a:schemeClr val="tx1"/>
              </a:solidFill>
              <a:effectLst/>
            </a:rPr>
            <a:t>อาจเสนอความเห็นต่อปลัดกระทรวงการคลัง เพื่อให้มีการเพิกถอน</a:t>
          </a:r>
          <a:r>
            <a:rPr lang="th-TH" sz="2400" b="1" kern="1200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  <a:t>ออกจากบัญชีรายชื่อผู้ทิ้งงานก็ได้</a:t>
          </a:r>
          <a:r>
            <a:rPr lang="th-TH" sz="2400" b="1" kern="1200" dirty="0">
              <a:solidFill>
                <a:schemeClr val="tx1"/>
              </a:solidFill>
              <a:effectLst/>
            </a:rPr>
            <a:t> </a:t>
          </a:r>
          <a:endParaRPr lang="th-TH" sz="2400" b="1" kern="1200" dirty="0">
            <a:solidFill>
              <a:schemeClr val="tx1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400746" y="3375863"/>
        <a:ext cx="7152394" cy="1057895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758C61-9E82-4A09-B8A0-C8DACD134D65}">
      <dsp:nvSpPr>
        <dsp:cNvPr id="0" name=""/>
        <dsp:cNvSpPr/>
      </dsp:nvSpPr>
      <dsp:spPr>
        <a:xfrm>
          <a:off x="0" y="1210223"/>
          <a:ext cx="7632848" cy="88507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763476-80D2-4C89-B4E9-5355212EAC24}">
      <dsp:nvSpPr>
        <dsp:cNvPr id="0" name=""/>
        <dsp:cNvSpPr/>
      </dsp:nvSpPr>
      <dsp:spPr>
        <a:xfrm>
          <a:off x="342812" y="20433"/>
          <a:ext cx="7267597" cy="200603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52" tIns="0" rIns="20195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00206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4 . </a:t>
          </a:r>
          <a:r>
            <a:rPr lang="th-TH" sz="2400" b="1" kern="1200" dirty="0">
              <a:solidFill>
                <a:srgbClr val="FF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หากผู้ทิ้งงานรายใดถูกเพิกถอนชื่อออกจากการเป็นผู้ทิ้งงานไปแล้ว และถูกสั่งให้เป็นผู้ทิ้งงานซ้ำอีก ภายในระยะเวลา </a:t>
          </a:r>
          <a:r>
            <a:rPr lang="en-US" sz="2400" b="1" kern="1200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3</a:t>
          </a:r>
          <a:r>
            <a:rPr lang="th-TH" sz="2400" b="1" kern="1200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ปี </a:t>
          </a:r>
          <a:r>
            <a:rPr lang="th-TH" sz="2400" b="1" kern="1200" dirty="0">
              <a:solidFill>
                <a:srgbClr val="002060"/>
              </a:solidFill>
              <a:effectLst/>
              <a:latin typeface="Angsana New" pitchFamily="18" charset="-34"/>
              <a:cs typeface="Angsana New" pitchFamily="18" charset="-34"/>
            </a:rPr>
            <a:t>นับถัดจากวันที่ได้รับการเพิกถอนชื่อออกจากการเป็นผู้ทิ้งงานแล้ว การเพิกถอนการเป็นผู้ทิ้งงานในครั้งหลัง ผู้ทิ้งงานจะไม่มีสิทธิได้เพิกถอนตามข้อ </a:t>
          </a:r>
          <a:r>
            <a:rPr lang="en-US" sz="2400" b="1" kern="1200" dirty="0">
              <a:solidFill>
                <a:srgbClr val="002060"/>
              </a:solidFill>
              <a:effectLst/>
              <a:latin typeface="Angsana New" pitchFamily="18" charset="-34"/>
              <a:cs typeface="Angsana New" pitchFamily="18" charset="-34"/>
            </a:rPr>
            <a:t>1 </a:t>
          </a:r>
          <a:r>
            <a:rPr lang="th-TH" sz="2400" b="1" kern="1200" dirty="0">
              <a:solidFill>
                <a:srgbClr val="002060"/>
              </a:solidFill>
              <a:effectLst/>
              <a:latin typeface="Angsana New" pitchFamily="18" charset="-34"/>
              <a:cs typeface="Angsana New" pitchFamily="18" charset="-34"/>
            </a:rPr>
            <a:t> </a:t>
          </a:r>
          <a:r>
            <a:rPr lang="th-TH" sz="2400" b="1" kern="1200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แต่จะมีสิทธิได้เพิกถอนตามข้อ </a:t>
          </a:r>
          <a:r>
            <a:rPr lang="en-US" sz="2400" b="1" kern="1200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2</a:t>
          </a:r>
          <a:r>
            <a:rPr lang="th-TH" sz="2400" b="1" kern="1200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ได้ เมื่อครบกำหนดระยะเวลา </a:t>
          </a:r>
          <a:r>
            <a:rPr lang="en-US" sz="2400" b="1" kern="1200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8</a:t>
          </a:r>
          <a:r>
            <a:rPr lang="th-TH" sz="2400" b="1" kern="1200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ปี</a:t>
          </a:r>
          <a:r>
            <a:rPr lang="th-TH" sz="2400" b="1" kern="1200" dirty="0">
              <a:solidFill>
                <a:srgbClr val="002060"/>
              </a:solidFill>
              <a:effectLst/>
              <a:latin typeface="Angsana New" pitchFamily="18" charset="-34"/>
              <a:cs typeface="Angsana New" pitchFamily="18" charset="-34"/>
            </a:rPr>
            <a:t> นับตั้งแต่วันที่ถูกสั่งและแจ้งเวียนให้เป็นผู้ทิ้งงานในครั้งหลัง</a:t>
          </a:r>
        </a:p>
      </dsp:txBody>
      <dsp:txXfrm>
        <a:off x="440739" y="118360"/>
        <a:ext cx="7071743" cy="1810184"/>
      </dsp:txXfrm>
    </dsp:sp>
    <dsp:sp modelId="{C0CE36E8-0705-43E9-81A1-1412BB28D015}">
      <dsp:nvSpPr>
        <dsp:cNvPr id="0" name=""/>
        <dsp:cNvSpPr/>
      </dsp:nvSpPr>
      <dsp:spPr>
        <a:xfrm>
          <a:off x="0" y="3350544"/>
          <a:ext cx="7632848" cy="138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435030"/>
              <a:satOff val="11737"/>
              <a:lumOff val="-1156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04DB787-3CEB-4FFC-B55A-3B62AFCB1C31}">
      <dsp:nvSpPr>
        <dsp:cNvPr id="0" name=""/>
        <dsp:cNvSpPr/>
      </dsp:nvSpPr>
      <dsp:spPr>
        <a:xfrm>
          <a:off x="363380" y="2392295"/>
          <a:ext cx="7267597" cy="177004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52" tIns="0" rIns="20195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  <a:t>5</a:t>
          </a:r>
          <a:r>
            <a:rPr lang="th-TH" sz="2400" b="1" kern="1200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  <a:t>. ผู้ทิ้งงานที่ประสงค์จะขอใช้สิทธิเพิกถอนการเป็นผู้ทิ้งงาน ต้องยื่นคำขอเพิกถอนมายังปลัดกระทรวงการคลัง พร้อมทั้งเอกสารหลักฐานที่เกี่ยวข้อง</a:t>
          </a:r>
        </a:p>
      </dsp:txBody>
      <dsp:txXfrm>
        <a:off x="449787" y="2478702"/>
        <a:ext cx="7094783" cy="15972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AB8F02-C57A-44AF-B95C-879461829CF5}">
      <dsp:nvSpPr>
        <dsp:cNvPr id="0" name=""/>
        <dsp:cNvSpPr/>
      </dsp:nvSpPr>
      <dsp:spPr>
        <a:xfrm>
          <a:off x="1681922" y="790912"/>
          <a:ext cx="1408869" cy="1469298"/>
        </a:xfrm>
        <a:prstGeom prst="rect">
          <a:avLst/>
        </a:prstGeom>
        <a:blipFill>
          <a:blip xmlns:r="http://schemas.openxmlformats.org/officeDocument/2006/relationships" r:embed="rId1">
            <a:extLst/>
          </a:blip>
          <a:srcRect/>
          <a:stretch>
            <a:fillRect l="-7000" r="-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A2056E-3AC6-43F1-B7B7-8D277BF60F60}">
      <dsp:nvSpPr>
        <dsp:cNvPr id="0" name=""/>
        <dsp:cNvSpPr/>
      </dsp:nvSpPr>
      <dsp:spPr>
        <a:xfrm>
          <a:off x="389013" y="799233"/>
          <a:ext cx="1444270" cy="144427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rgbClr val="0C03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 ซื้อ</a:t>
          </a:r>
          <a:endParaRPr lang="th-TH" sz="3200" b="1" kern="1200" dirty="0">
            <a:solidFill>
              <a:srgbClr val="0C03BD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389013" y="799233"/>
        <a:ext cx="1444270" cy="1444270"/>
      </dsp:txXfrm>
    </dsp:sp>
    <dsp:sp modelId="{7EC35C7E-C1AA-4CE5-8F4A-59EC9C442A36}">
      <dsp:nvSpPr>
        <dsp:cNvPr id="0" name=""/>
        <dsp:cNvSpPr/>
      </dsp:nvSpPr>
      <dsp:spPr>
        <a:xfrm>
          <a:off x="5217535" y="778310"/>
          <a:ext cx="1346991" cy="1422969"/>
        </a:xfrm>
        <a:prstGeom prst="rect">
          <a:avLst/>
        </a:prstGeom>
        <a:blipFill>
          <a:blip xmlns:r="http://schemas.openxmlformats.org/officeDocument/2006/relationships" r:embed="rId2">
            <a:extLst/>
          </a:blip>
          <a:srcRect/>
          <a:stretch>
            <a:fillRect l="-10000" r="-1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1024A4-C4E4-454D-9339-A5D648278377}">
      <dsp:nvSpPr>
        <dsp:cNvPr id="0" name=""/>
        <dsp:cNvSpPr/>
      </dsp:nvSpPr>
      <dsp:spPr>
        <a:xfrm>
          <a:off x="3939476" y="720087"/>
          <a:ext cx="1444270" cy="1444270"/>
        </a:xfrm>
        <a:prstGeom prst="rect">
          <a:avLst/>
        </a:prstGeom>
        <a:gradFill rotWithShape="0">
          <a:gsLst>
            <a:gs pos="0">
              <a:schemeClr val="accent5">
                <a:hueOff val="1602711"/>
                <a:satOff val="-3255"/>
                <a:lumOff val="2092"/>
                <a:alphaOff val="0"/>
                <a:tint val="96000"/>
                <a:lumMod val="104000"/>
              </a:schemeClr>
            </a:gs>
            <a:gs pos="100000">
              <a:schemeClr val="accent5">
                <a:hueOff val="1602711"/>
                <a:satOff val="-3255"/>
                <a:lumOff val="2092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rgbClr val="0C03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 จ้าง</a:t>
          </a:r>
          <a:endParaRPr lang="th-TH" sz="3200" b="1" kern="1200" dirty="0">
            <a:solidFill>
              <a:srgbClr val="0C03BD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3939476" y="720087"/>
        <a:ext cx="1444270" cy="1444270"/>
      </dsp:txXfrm>
    </dsp:sp>
    <dsp:sp modelId="{12B724D8-B91C-434C-89E9-5FAF3CA74B82}">
      <dsp:nvSpPr>
        <dsp:cNvPr id="0" name=""/>
        <dsp:cNvSpPr/>
      </dsp:nvSpPr>
      <dsp:spPr>
        <a:xfrm>
          <a:off x="1712528" y="3203472"/>
          <a:ext cx="1429362" cy="1480953"/>
        </a:xfrm>
        <a:prstGeom prst="rect">
          <a:avLst/>
        </a:prstGeom>
        <a:blipFill>
          <a:blip xmlns:r="http://schemas.openxmlformats.org/officeDocument/2006/relationships" r:embed="rId3">
            <a:extLst/>
          </a:blip>
          <a:srcRect/>
          <a:stretch>
            <a:fillRect l="-32000" r="-32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C0058D-C79C-4435-92CB-2B0D3F025416}">
      <dsp:nvSpPr>
        <dsp:cNvPr id="0" name=""/>
        <dsp:cNvSpPr/>
      </dsp:nvSpPr>
      <dsp:spPr>
        <a:xfrm>
          <a:off x="367134" y="3209237"/>
          <a:ext cx="1444270" cy="1444270"/>
        </a:xfrm>
        <a:prstGeom prst="rect">
          <a:avLst/>
        </a:prstGeom>
        <a:gradFill rotWithShape="0">
          <a:gsLst>
            <a:gs pos="0">
              <a:schemeClr val="accent5">
                <a:hueOff val="3205422"/>
                <a:satOff val="-6509"/>
                <a:lumOff val="4183"/>
                <a:alphaOff val="0"/>
                <a:tint val="96000"/>
                <a:lumMod val="104000"/>
              </a:schemeClr>
            </a:gs>
            <a:gs pos="100000">
              <a:schemeClr val="accent5">
                <a:hueOff val="3205422"/>
                <a:satOff val="-6509"/>
                <a:lumOff val="4183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rgbClr val="0C03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 เช่า</a:t>
          </a:r>
          <a:endParaRPr lang="th-TH" sz="3200" b="1" kern="1200" dirty="0">
            <a:solidFill>
              <a:srgbClr val="0C03BD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367134" y="3209237"/>
        <a:ext cx="1444270" cy="1444270"/>
      </dsp:txXfrm>
    </dsp:sp>
    <dsp:sp modelId="{88B04F61-DF5E-4CDA-8F9F-77F27E3AEFF3}">
      <dsp:nvSpPr>
        <dsp:cNvPr id="0" name=""/>
        <dsp:cNvSpPr/>
      </dsp:nvSpPr>
      <dsp:spPr>
        <a:xfrm>
          <a:off x="5307635" y="3204357"/>
          <a:ext cx="1414013" cy="1346427"/>
        </a:xfrm>
        <a:prstGeom prst="rect">
          <a:avLst/>
        </a:prstGeom>
        <a:blipFill>
          <a:blip xmlns:r="http://schemas.openxmlformats.org/officeDocument/2006/relationships" r:embed="rId4">
            <a:extLst/>
          </a:blip>
          <a:srcRect/>
          <a:stretch>
            <a:fillRect l="-20000" r="-2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A2DAB0-5143-4239-97F3-737040D9EF0F}">
      <dsp:nvSpPr>
        <dsp:cNvPr id="0" name=""/>
        <dsp:cNvSpPr/>
      </dsp:nvSpPr>
      <dsp:spPr>
        <a:xfrm>
          <a:off x="3875099" y="3175605"/>
          <a:ext cx="1444270" cy="1444270"/>
        </a:xfrm>
        <a:prstGeom prst="rect">
          <a:avLst/>
        </a:prstGeom>
        <a:gradFill rotWithShape="0">
          <a:gsLst>
            <a:gs pos="0">
              <a:schemeClr val="accent5">
                <a:hueOff val="4808133"/>
                <a:satOff val="-9764"/>
                <a:lumOff val="6275"/>
                <a:alphaOff val="0"/>
                <a:tint val="96000"/>
                <a:lumMod val="104000"/>
              </a:schemeClr>
            </a:gs>
            <a:gs pos="100000">
              <a:schemeClr val="accent5">
                <a:hueOff val="4808133"/>
                <a:satOff val="-9764"/>
                <a:lumOff val="6275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rgbClr val="0C03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แลกเปลี่ยน</a:t>
          </a:r>
          <a:endParaRPr lang="th-TH" sz="2800" b="1" kern="1200" dirty="0">
            <a:solidFill>
              <a:srgbClr val="0C03BD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3875099" y="3175605"/>
        <a:ext cx="1444270" cy="14442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485FE3-3E55-4986-8BBA-1FF78DC5CCAE}">
      <dsp:nvSpPr>
        <dsp:cNvPr id="0" name=""/>
        <dsp:cNvSpPr/>
      </dsp:nvSpPr>
      <dsp:spPr>
        <a:xfrm>
          <a:off x="2929895" y="2283445"/>
          <a:ext cx="1629040" cy="162904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6500" kern="1200" dirty="0" smtClean="0">
              <a:solidFill>
                <a:schemeClr val="bg1"/>
              </a:solidFill>
            </a:rPr>
            <a:t>พัสดุ</a:t>
          </a:r>
          <a:endParaRPr lang="th-TH" sz="6500" kern="1200" dirty="0">
            <a:solidFill>
              <a:schemeClr val="bg1"/>
            </a:solidFill>
          </a:endParaRPr>
        </a:p>
      </dsp:txBody>
      <dsp:txXfrm>
        <a:off x="3168462" y="2522012"/>
        <a:ext cx="1151906" cy="1151906"/>
      </dsp:txXfrm>
    </dsp:sp>
    <dsp:sp modelId="{A4565155-97A3-465D-B251-C719356FA0EA}">
      <dsp:nvSpPr>
        <dsp:cNvPr id="0" name=""/>
        <dsp:cNvSpPr/>
      </dsp:nvSpPr>
      <dsp:spPr>
        <a:xfrm rot="16200000">
          <a:off x="3572118" y="1691172"/>
          <a:ext cx="344594" cy="55387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100" kern="1200"/>
        </a:p>
      </dsp:txBody>
      <dsp:txXfrm>
        <a:off x="3623807" y="1853636"/>
        <a:ext cx="241216" cy="332323"/>
      </dsp:txXfrm>
    </dsp:sp>
    <dsp:sp modelId="{640C0B1F-211B-41C1-B697-B73712C087B7}">
      <dsp:nvSpPr>
        <dsp:cNvPr id="0" name=""/>
        <dsp:cNvSpPr/>
      </dsp:nvSpPr>
      <dsp:spPr>
        <a:xfrm>
          <a:off x="2929895" y="4227"/>
          <a:ext cx="1629040" cy="162904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สินค้า</a:t>
          </a:r>
          <a:endParaRPr lang="th-TH" sz="3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68462" y="242794"/>
        <a:ext cx="1151906" cy="1151906"/>
      </dsp:txXfrm>
    </dsp:sp>
    <dsp:sp modelId="{EA48F113-1CD1-4A99-8DD3-25B487612D62}">
      <dsp:nvSpPr>
        <dsp:cNvPr id="0" name=""/>
        <dsp:cNvSpPr/>
      </dsp:nvSpPr>
      <dsp:spPr>
        <a:xfrm rot="20520000">
          <a:off x="4646676" y="2471884"/>
          <a:ext cx="344594" cy="55387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100" kern="1200"/>
        </a:p>
      </dsp:txBody>
      <dsp:txXfrm>
        <a:off x="4649206" y="2598632"/>
        <a:ext cx="241216" cy="332323"/>
      </dsp:txXfrm>
    </dsp:sp>
    <dsp:sp modelId="{E23C9A7B-793F-412D-A3FD-4A144BA2D19C}">
      <dsp:nvSpPr>
        <dsp:cNvPr id="0" name=""/>
        <dsp:cNvSpPr/>
      </dsp:nvSpPr>
      <dsp:spPr>
        <a:xfrm>
          <a:off x="5097561" y="1579128"/>
          <a:ext cx="1629040" cy="162904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งานจ้างก่อสร้าง</a:t>
          </a:r>
          <a:endParaRPr lang="th-TH" sz="3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36128" y="1817695"/>
        <a:ext cx="1151906" cy="1151906"/>
      </dsp:txXfrm>
    </dsp:sp>
    <dsp:sp modelId="{D64AAADB-0D8D-4DE4-8AEB-0930AC42D464}">
      <dsp:nvSpPr>
        <dsp:cNvPr id="0" name=""/>
        <dsp:cNvSpPr/>
      </dsp:nvSpPr>
      <dsp:spPr>
        <a:xfrm rot="3240000">
          <a:off x="4236231" y="3735102"/>
          <a:ext cx="344594" cy="55387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100" kern="1200"/>
        </a:p>
      </dsp:txBody>
      <dsp:txXfrm>
        <a:off x="4257538" y="3804060"/>
        <a:ext cx="241216" cy="332323"/>
      </dsp:txXfrm>
    </dsp:sp>
    <dsp:sp modelId="{549DFFBF-FB1C-47E3-8291-100D2E7624C8}">
      <dsp:nvSpPr>
        <dsp:cNvPr id="0" name=""/>
        <dsp:cNvSpPr/>
      </dsp:nvSpPr>
      <dsp:spPr>
        <a:xfrm>
          <a:off x="4269586" y="4127372"/>
          <a:ext cx="1629040" cy="1629040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งานจ้างออกแบบและควบคุมงาน</a:t>
          </a:r>
          <a:endParaRPr lang="th-TH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08153" y="4365939"/>
        <a:ext cx="1151906" cy="1151906"/>
      </dsp:txXfrm>
    </dsp:sp>
    <dsp:sp modelId="{1C7C91B1-FEEA-428D-A8CD-A50B8E986151}">
      <dsp:nvSpPr>
        <dsp:cNvPr id="0" name=""/>
        <dsp:cNvSpPr/>
      </dsp:nvSpPr>
      <dsp:spPr>
        <a:xfrm rot="7560000">
          <a:off x="2908005" y="3735102"/>
          <a:ext cx="344594" cy="55387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100" kern="1200"/>
        </a:p>
      </dsp:txBody>
      <dsp:txXfrm rot="10800000">
        <a:off x="2990076" y="3804060"/>
        <a:ext cx="241216" cy="332323"/>
      </dsp:txXfrm>
    </dsp:sp>
    <dsp:sp modelId="{B2D7C862-4243-42FF-94DD-2BB14A593F07}">
      <dsp:nvSpPr>
        <dsp:cNvPr id="0" name=""/>
        <dsp:cNvSpPr/>
      </dsp:nvSpPr>
      <dsp:spPr>
        <a:xfrm>
          <a:off x="1590204" y="4127372"/>
          <a:ext cx="1629040" cy="1629040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งานจ้าง</a:t>
          </a:r>
          <a:br>
            <a:rPr lang="th-TH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th-TH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ที่ปรึกษา</a:t>
          </a:r>
          <a:endParaRPr lang="th-TH" sz="3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28771" y="4365939"/>
        <a:ext cx="1151906" cy="1151906"/>
      </dsp:txXfrm>
    </dsp:sp>
    <dsp:sp modelId="{D58DD022-2570-4B17-81F8-03A9FCC4C5F5}">
      <dsp:nvSpPr>
        <dsp:cNvPr id="0" name=""/>
        <dsp:cNvSpPr/>
      </dsp:nvSpPr>
      <dsp:spPr>
        <a:xfrm rot="11880000">
          <a:off x="2497561" y="2471884"/>
          <a:ext cx="344594" cy="55387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100" kern="1200"/>
        </a:p>
      </dsp:txBody>
      <dsp:txXfrm rot="10800000">
        <a:off x="2598409" y="2598632"/>
        <a:ext cx="241216" cy="332323"/>
      </dsp:txXfrm>
    </dsp:sp>
    <dsp:sp modelId="{0D09759F-2A10-465F-95EE-F068848DA3B7}">
      <dsp:nvSpPr>
        <dsp:cNvPr id="0" name=""/>
        <dsp:cNvSpPr/>
      </dsp:nvSpPr>
      <dsp:spPr>
        <a:xfrm>
          <a:off x="762230" y="1579128"/>
          <a:ext cx="1629040" cy="1629040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งานบริการ</a:t>
          </a:r>
          <a:endParaRPr lang="th-TH" sz="3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00797" y="1817695"/>
        <a:ext cx="1151906" cy="11519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5F526-5CA3-4CAB-AA6C-666E89747276}">
      <dsp:nvSpPr>
        <dsp:cNvPr id="0" name=""/>
        <dsp:cNvSpPr/>
      </dsp:nvSpPr>
      <dsp:spPr>
        <a:xfrm>
          <a:off x="1640632" y="0"/>
          <a:ext cx="4351584" cy="4351584"/>
        </a:xfrm>
        <a:prstGeom prst="diamond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D0609269-7A79-49E4-BBB1-3679115495F7}">
      <dsp:nvSpPr>
        <dsp:cNvPr id="0" name=""/>
        <dsp:cNvSpPr/>
      </dsp:nvSpPr>
      <dsp:spPr>
        <a:xfrm>
          <a:off x="2054032" y="413400"/>
          <a:ext cx="1697117" cy="169711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900" kern="1200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วัสดุ</a:t>
          </a:r>
          <a:endParaRPr lang="th-TH" sz="3900" kern="1200" dirty="0"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2136878" y="496246"/>
        <a:ext cx="1531425" cy="1531425"/>
      </dsp:txXfrm>
    </dsp:sp>
    <dsp:sp modelId="{982765DE-98D6-42B4-8FB6-9CB58EC9F1FE}">
      <dsp:nvSpPr>
        <dsp:cNvPr id="0" name=""/>
        <dsp:cNvSpPr/>
      </dsp:nvSpPr>
      <dsp:spPr>
        <a:xfrm>
          <a:off x="3881697" y="413400"/>
          <a:ext cx="1697117" cy="1697117"/>
        </a:xfrm>
        <a:prstGeom prst="roundRect">
          <a:avLst/>
        </a:prstGeom>
        <a:gradFill rotWithShape="0">
          <a:gsLst>
            <a:gs pos="0">
              <a:schemeClr val="accent3">
                <a:hueOff val="901328"/>
                <a:satOff val="-2999"/>
                <a:lumOff val="-1503"/>
                <a:alphaOff val="0"/>
                <a:tint val="96000"/>
                <a:lumMod val="104000"/>
              </a:schemeClr>
            </a:gs>
            <a:gs pos="100000">
              <a:schemeClr val="accent3">
                <a:hueOff val="901328"/>
                <a:satOff val="-2999"/>
                <a:lumOff val="-1503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900" kern="1200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ครุภัณฑ์</a:t>
          </a:r>
          <a:endParaRPr lang="th-TH" sz="3900" kern="1200" dirty="0"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3964543" y="496246"/>
        <a:ext cx="1531425" cy="1531425"/>
      </dsp:txXfrm>
    </dsp:sp>
    <dsp:sp modelId="{42426B6B-B0C2-4A32-9B9E-62643C58D4F0}">
      <dsp:nvSpPr>
        <dsp:cNvPr id="0" name=""/>
        <dsp:cNvSpPr/>
      </dsp:nvSpPr>
      <dsp:spPr>
        <a:xfrm>
          <a:off x="2054032" y="2241065"/>
          <a:ext cx="1697117" cy="1697117"/>
        </a:xfrm>
        <a:prstGeom prst="roundRect">
          <a:avLst/>
        </a:prstGeom>
        <a:gradFill rotWithShape="0">
          <a:gsLst>
            <a:gs pos="0">
              <a:schemeClr val="accent3">
                <a:hueOff val="1802655"/>
                <a:satOff val="-5998"/>
                <a:lumOff val="-3006"/>
                <a:alphaOff val="0"/>
                <a:tint val="96000"/>
                <a:lumMod val="104000"/>
              </a:schemeClr>
            </a:gs>
            <a:gs pos="100000">
              <a:schemeClr val="accent3">
                <a:hueOff val="1802655"/>
                <a:satOff val="-5998"/>
                <a:lumOff val="-3006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900" kern="1200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ที่ดิน</a:t>
          </a:r>
          <a:endParaRPr lang="th-TH" sz="3900" kern="1200" dirty="0"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2136878" y="2323911"/>
        <a:ext cx="1531425" cy="1531425"/>
      </dsp:txXfrm>
    </dsp:sp>
    <dsp:sp modelId="{276A0EFF-2070-40F0-BB24-872B5CDBE6C6}">
      <dsp:nvSpPr>
        <dsp:cNvPr id="0" name=""/>
        <dsp:cNvSpPr/>
      </dsp:nvSpPr>
      <dsp:spPr>
        <a:xfrm>
          <a:off x="3881697" y="2241065"/>
          <a:ext cx="1697117" cy="1697117"/>
        </a:xfrm>
        <a:prstGeom prst="roundRect">
          <a:avLst/>
        </a:prstGeom>
        <a:gradFill rotWithShape="0">
          <a:gsLst>
            <a:gs pos="0">
              <a:schemeClr val="accent3">
                <a:hueOff val="2703983"/>
                <a:satOff val="-8997"/>
                <a:lumOff val="-4509"/>
                <a:alphaOff val="0"/>
                <a:tint val="96000"/>
                <a:lumMod val="104000"/>
              </a:schemeClr>
            </a:gs>
            <a:gs pos="100000">
              <a:schemeClr val="accent3">
                <a:hueOff val="2703983"/>
                <a:satOff val="-8997"/>
                <a:lumOff val="-4509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900" kern="1200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สิ่งปลูกสร้าง</a:t>
          </a:r>
          <a:endParaRPr lang="th-TH" sz="3900" kern="1200" dirty="0"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3964543" y="2323911"/>
        <a:ext cx="1531425" cy="153142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5F526-5CA3-4CAB-AA6C-666E89747276}">
      <dsp:nvSpPr>
        <dsp:cNvPr id="0" name=""/>
        <dsp:cNvSpPr/>
      </dsp:nvSpPr>
      <dsp:spPr>
        <a:xfrm>
          <a:off x="1640632" y="0"/>
          <a:ext cx="4351584" cy="4351584"/>
        </a:xfrm>
        <a:prstGeom prst="diamond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D0609269-7A79-49E4-BBB1-3679115495F7}">
      <dsp:nvSpPr>
        <dsp:cNvPr id="0" name=""/>
        <dsp:cNvSpPr/>
      </dsp:nvSpPr>
      <dsp:spPr>
        <a:xfrm>
          <a:off x="2054032" y="413400"/>
          <a:ext cx="1697117" cy="1697117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rgbClr val="0C03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งานจ้างบริการ</a:t>
          </a:r>
          <a:endParaRPr lang="th-TH" sz="3200" b="1" kern="1200" dirty="0">
            <a:solidFill>
              <a:srgbClr val="0C03BD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2136878" y="496246"/>
        <a:ext cx="1531425" cy="1531425"/>
      </dsp:txXfrm>
    </dsp:sp>
    <dsp:sp modelId="{982765DE-98D6-42B4-8FB6-9CB58EC9F1FE}">
      <dsp:nvSpPr>
        <dsp:cNvPr id="0" name=""/>
        <dsp:cNvSpPr/>
      </dsp:nvSpPr>
      <dsp:spPr>
        <a:xfrm>
          <a:off x="3881697" y="413400"/>
          <a:ext cx="1697117" cy="1697117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rgbClr val="0C03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งานจ้างเหมาบริการ</a:t>
          </a:r>
          <a:endParaRPr lang="th-TH" sz="3200" b="1" kern="1200" dirty="0">
            <a:solidFill>
              <a:srgbClr val="0C03BD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3964543" y="496246"/>
        <a:ext cx="1531425" cy="1531425"/>
      </dsp:txXfrm>
    </dsp:sp>
    <dsp:sp modelId="{42426B6B-B0C2-4A32-9B9E-62643C58D4F0}">
      <dsp:nvSpPr>
        <dsp:cNvPr id="0" name=""/>
        <dsp:cNvSpPr/>
      </dsp:nvSpPr>
      <dsp:spPr>
        <a:xfrm>
          <a:off x="2054032" y="2241065"/>
          <a:ext cx="1697117" cy="1697117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rgbClr val="0C03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งานจ้าง</a:t>
          </a:r>
          <a:br>
            <a:rPr lang="th-TH" sz="3200" b="1" kern="1200" dirty="0" smtClean="0">
              <a:solidFill>
                <a:srgbClr val="0C03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3200" b="1" kern="1200" dirty="0" smtClean="0">
              <a:solidFill>
                <a:srgbClr val="0C03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ทำของ</a:t>
          </a:r>
          <a:endParaRPr lang="th-TH" sz="3200" b="1" kern="1200" dirty="0">
            <a:solidFill>
              <a:srgbClr val="0C03BD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2136878" y="2323911"/>
        <a:ext cx="1531425" cy="1531425"/>
      </dsp:txXfrm>
    </dsp:sp>
    <dsp:sp modelId="{276A0EFF-2070-40F0-BB24-872B5CDBE6C6}">
      <dsp:nvSpPr>
        <dsp:cNvPr id="0" name=""/>
        <dsp:cNvSpPr/>
      </dsp:nvSpPr>
      <dsp:spPr>
        <a:xfrm>
          <a:off x="3881697" y="2241065"/>
          <a:ext cx="1697117" cy="1697117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rgbClr val="0C03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การรับขนตามประมวลกฎหมายแพ่งและพาณิชย์</a:t>
          </a:r>
          <a:endParaRPr lang="th-TH" sz="2800" b="1" kern="1200" dirty="0">
            <a:solidFill>
              <a:srgbClr val="0C03BD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3964543" y="2323911"/>
        <a:ext cx="1531425" cy="153142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78C053-09D9-41E3-8920-2C280E9410A5}">
      <dsp:nvSpPr>
        <dsp:cNvPr id="0" name=""/>
        <dsp:cNvSpPr/>
      </dsp:nvSpPr>
      <dsp:spPr>
        <a:xfrm>
          <a:off x="2977782" y="637"/>
          <a:ext cx="1533266" cy="1255133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DA53C46-DD6F-46CE-9362-5F5B5EB9D67D}">
      <dsp:nvSpPr>
        <dsp:cNvPr id="0" name=""/>
        <dsp:cNvSpPr/>
      </dsp:nvSpPr>
      <dsp:spPr>
        <a:xfrm>
          <a:off x="1503490" y="0"/>
          <a:ext cx="1534556" cy="116043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D964B8A-70A9-4B9C-A989-4CE2B48F5C16}">
      <dsp:nvSpPr>
        <dsp:cNvPr id="0" name=""/>
        <dsp:cNvSpPr/>
      </dsp:nvSpPr>
      <dsp:spPr>
        <a:xfrm>
          <a:off x="3117227" y="141600"/>
          <a:ext cx="1254377" cy="97320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2400" b="1" kern="1200" dirty="0" smtClean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งานก่อสร้างอาคาร </a:t>
          </a:r>
          <a:endParaRPr lang="th-TH" sz="2400" b="1" kern="1200" dirty="0"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3300926" y="284123"/>
        <a:ext cx="886979" cy="688161"/>
      </dsp:txXfrm>
    </dsp:sp>
    <dsp:sp modelId="{45670E29-A2B3-414C-B1F4-BD4EA013E4F7}">
      <dsp:nvSpPr>
        <dsp:cNvPr id="0" name=""/>
        <dsp:cNvSpPr/>
      </dsp:nvSpPr>
      <dsp:spPr>
        <a:xfrm>
          <a:off x="3620370" y="1441839"/>
          <a:ext cx="248090" cy="248090"/>
        </a:xfrm>
        <a:prstGeom prst="flowChartConnector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E4547BE-FA7A-4DE1-8376-F82698739CE6}">
      <dsp:nvSpPr>
        <dsp:cNvPr id="0" name=""/>
        <dsp:cNvSpPr/>
      </dsp:nvSpPr>
      <dsp:spPr>
        <a:xfrm>
          <a:off x="2977782" y="1875998"/>
          <a:ext cx="1533266" cy="1412729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CC61F39-34CB-462D-96CA-4A713A5004B6}">
      <dsp:nvSpPr>
        <dsp:cNvPr id="0" name=""/>
        <dsp:cNvSpPr/>
      </dsp:nvSpPr>
      <dsp:spPr>
        <a:xfrm>
          <a:off x="4521267" y="1871437"/>
          <a:ext cx="1534556" cy="116043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AC84456-AEC3-4DE8-8D10-7B1F09AAC3FE}">
      <dsp:nvSpPr>
        <dsp:cNvPr id="0" name=""/>
        <dsp:cNvSpPr/>
      </dsp:nvSpPr>
      <dsp:spPr>
        <a:xfrm>
          <a:off x="2880320" y="2095759"/>
          <a:ext cx="1728190" cy="97320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2400" b="1" kern="1200" spc="-30" baseline="0" dirty="0" smtClean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สาธารณูปโภค</a:t>
          </a:r>
          <a:endParaRPr lang="th-TH" sz="2400" b="1" kern="1200" spc="-30" baseline="0" dirty="0"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3133408" y="2238282"/>
        <a:ext cx="1222014" cy="688161"/>
      </dsp:txXfrm>
    </dsp:sp>
    <dsp:sp modelId="{678B8CFC-FC6A-4DB9-B37B-AC7506EBB9FC}">
      <dsp:nvSpPr>
        <dsp:cNvPr id="0" name=""/>
        <dsp:cNvSpPr/>
      </dsp:nvSpPr>
      <dsp:spPr>
        <a:xfrm>
          <a:off x="3620370" y="3474796"/>
          <a:ext cx="248090" cy="248090"/>
        </a:xfrm>
        <a:prstGeom prst="flowChartConnector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88F44C9-E599-47A5-821A-5F63BC08E271}">
      <dsp:nvSpPr>
        <dsp:cNvPr id="0" name=""/>
        <dsp:cNvSpPr/>
      </dsp:nvSpPr>
      <dsp:spPr>
        <a:xfrm>
          <a:off x="3057437" y="3885459"/>
          <a:ext cx="1662602" cy="1247796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CA1335D-BAE6-490F-A0CC-88C2B248878C}">
      <dsp:nvSpPr>
        <dsp:cNvPr id="0" name=""/>
        <dsp:cNvSpPr/>
      </dsp:nvSpPr>
      <dsp:spPr>
        <a:xfrm>
          <a:off x="1638715" y="3925821"/>
          <a:ext cx="1534556" cy="116043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D8BD9E9-D379-4FE1-9550-B4AEF4A44AA7}">
      <dsp:nvSpPr>
        <dsp:cNvPr id="0" name=""/>
        <dsp:cNvSpPr/>
      </dsp:nvSpPr>
      <dsp:spPr>
        <a:xfrm>
          <a:off x="3261566" y="4040682"/>
          <a:ext cx="1254377" cy="97320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 smtClean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การปรับปรุงซ่อมแซม</a:t>
          </a:r>
          <a:endParaRPr lang="th-TH" sz="2200" b="1" kern="1200" dirty="0"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3445265" y="4183205"/>
        <a:ext cx="886979" cy="68816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075146-EA61-471E-849A-AF679D595D1E}">
      <dsp:nvSpPr>
        <dsp:cNvPr id="0" name=""/>
        <dsp:cNvSpPr/>
      </dsp:nvSpPr>
      <dsp:spPr>
        <a:xfrm>
          <a:off x="1295234" y="937039"/>
          <a:ext cx="1320619" cy="1133577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 smtClean="0">
              <a:solidFill>
                <a:schemeClr val="tx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ราชการ</a:t>
          </a:r>
          <a:br>
            <a:rPr lang="th-TH" sz="2200" b="1" kern="1200" dirty="0" smtClean="0">
              <a:solidFill>
                <a:schemeClr val="tx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200" b="1" kern="1200" dirty="0" smtClean="0">
              <a:solidFill>
                <a:schemeClr val="tx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ส่วนภูมิภาค</a:t>
          </a:r>
          <a:endParaRPr lang="en-US" sz="2200" b="1" kern="1200" dirty="0">
            <a:solidFill>
              <a:schemeClr val="tx1">
                <a:lumMod val="75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1499750" y="1112589"/>
        <a:ext cx="911587" cy="782477"/>
      </dsp:txXfrm>
    </dsp:sp>
    <dsp:sp modelId="{8AC1C4A0-BCE9-41FC-80BD-AF9D77C2B41E}">
      <dsp:nvSpPr>
        <dsp:cNvPr id="0" name=""/>
        <dsp:cNvSpPr/>
      </dsp:nvSpPr>
      <dsp:spPr>
        <a:xfrm>
          <a:off x="1293775" y="2815740"/>
          <a:ext cx="153787" cy="13285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7A8625-9B23-43C8-A879-637E636BE626}">
      <dsp:nvSpPr>
        <dsp:cNvPr id="0" name=""/>
        <dsp:cNvSpPr/>
      </dsp:nvSpPr>
      <dsp:spPr>
        <a:xfrm>
          <a:off x="7416820" y="2016221"/>
          <a:ext cx="679022" cy="58797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75000"/>
            <a:alpha val="90000"/>
          </a:schemeClr>
        </a:solidFill>
        <a:ln w="9525" cap="rnd" cmpd="sng" algn="ctr">
          <a:noFill/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90A75E-D14E-405D-90E5-39544ED43F3F}">
      <dsp:nvSpPr>
        <dsp:cNvPr id="0" name=""/>
        <dsp:cNvSpPr/>
      </dsp:nvSpPr>
      <dsp:spPr>
        <a:xfrm>
          <a:off x="1030140" y="2665310"/>
          <a:ext cx="153787" cy="13285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28977"/>
              <a:satOff val="865"/>
              <a:lumOff val="334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919EA4-A12A-4441-A11E-E8D8C4309D31}">
      <dsp:nvSpPr>
        <dsp:cNvPr id="0" name=""/>
        <dsp:cNvSpPr/>
      </dsp:nvSpPr>
      <dsp:spPr>
        <a:xfrm>
          <a:off x="1295936" y="2321404"/>
          <a:ext cx="1320619" cy="1133577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61576"/>
            <a:satOff val="1839"/>
            <a:lumOff val="711"/>
            <a:alphaOff val="0"/>
          </a:schemeClr>
        </a:solidFill>
        <a:ln w="9525" cap="rnd" cmpd="sng" algn="ctr">
          <a:solidFill>
            <a:schemeClr val="accent4">
              <a:hueOff val="-61576"/>
              <a:satOff val="1839"/>
              <a:lumOff val="711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 smtClean="0">
              <a:solidFill>
                <a:schemeClr val="tx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ราชการ</a:t>
          </a:r>
          <a:br>
            <a:rPr lang="th-TH" sz="2200" b="1" kern="1200" dirty="0" smtClean="0">
              <a:solidFill>
                <a:schemeClr val="tx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200" b="1" kern="1200" dirty="0" smtClean="0">
              <a:solidFill>
                <a:schemeClr val="tx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ส่วนท้องถิ่น</a:t>
          </a:r>
          <a:endParaRPr lang="en-US" sz="2200" b="1" kern="1200" dirty="0">
            <a:solidFill>
              <a:schemeClr val="tx1">
                <a:lumMod val="75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1500452" y="2496954"/>
        <a:ext cx="911587" cy="782477"/>
      </dsp:txXfrm>
    </dsp:sp>
    <dsp:sp modelId="{498C53CB-E2E0-4976-B77E-077A99CFEC7A}">
      <dsp:nvSpPr>
        <dsp:cNvPr id="0" name=""/>
        <dsp:cNvSpPr/>
      </dsp:nvSpPr>
      <dsp:spPr>
        <a:xfrm>
          <a:off x="3307659" y="2659310"/>
          <a:ext cx="153787" cy="13285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57954"/>
              <a:satOff val="1730"/>
              <a:lumOff val="669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CF13C2-1177-4435-9BE1-5DB267DA6A7D}">
      <dsp:nvSpPr>
        <dsp:cNvPr id="0" name=""/>
        <dsp:cNvSpPr/>
      </dsp:nvSpPr>
      <dsp:spPr>
        <a:xfrm>
          <a:off x="3904339" y="2597940"/>
          <a:ext cx="580914" cy="550884"/>
        </a:xfrm>
        <a:prstGeom prst="hexagon">
          <a:avLst>
            <a:gd name="adj" fmla="val 25000"/>
            <a:gd name="vf" fmla="val 115470"/>
          </a:avLst>
        </a:prstGeom>
        <a:noFill/>
        <a:ln w="9525" cap="rnd" cmpd="sng" algn="ctr">
          <a:noFill/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14AE8E-450E-417C-8AC1-63F2DEE1F074}">
      <dsp:nvSpPr>
        <dsp:cNvPr id="0" name=""/>
        <dsp:cNvSpPr/>
      </dsp:nvSpPr>
      <dsp:spPr>
        <a:xfrm>
          <a:off x="3566413" y="2811025"/>
          <a:ext cx="153787" cy="13285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86932"/>
              <a:satOff val="2596"/>
              <a:lumOff val="1003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68091B-A969-4582-BB88-DE6ABA1679C8}">
      <dsp:nvSpPr>
        <dsp:cNvPr id="0" name=""/>
        <dsp:cNvSpPr/>
      </dsp:nvSpPr>
      <dsp:spPr>
        <a:xfrm>
          <a:off x="143812" y="1512736"/>
          <a:ext cx="1320619" cy="1133577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123153"/>
            <a:satOff val="3677"/>
            <a:lumOff val="1421"/>
            <a:alphaOff val="0"/>
          </a:schemeClr>
        </a:solidFill>
        <a:ln w="9525" cap="rnd" cmpd="sng" algn="ctr">
          <a:solidFill>
            <a:schemeClr val="accent4">
              <a:hueOff val="-123153"/>
              <a:satOff val="3677"/>
              <a:lumOff val="1421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 smtClean="0">
              <a:solidFill>
                <a:schemeClr val="tx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ราชการส่วนกลาง</a:t>
          </a:r>
          <a:endParaRPr lang="en-US" sz="2200" b="1" kern="1200" dirty="0">
            <a:solidFill>
              <a:schemeClr val="tx1">
                <a:lumMod val="75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348328" y="1688286"/>
        <a:ext cx="911587" cy="782477"/>
      </dsp:txXfrm>
    </dsp:sp>
    <dsp:sp modelId="{79422A00-D9FE-40B7-881A-2107360A00C4}">
      <dsp:nvSpPr>
        <dsp:cNvPr id="0" name=""/>
        <dsp:cNvSpPr/>
      </dsp:nvSpPr>
      <dsp:spPr>
        <a:xfrm>
          <a:off x="3600400" y="792088"/>
          <a:ext cx="153787" cy="13285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115909"/>
              <a:satOff val="3461"/>
              <a:lumOff val="133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716D33-8C7D-405C-9367-D958A35A96A4}">
      <dsp:nvSpPr>
        <dsp:cNvPr id="0" name=""/>
        <dsp:cNvSpPr/>
      </dsp:nvSpPr>
      <dsp:spPr>
        <a:xfrm>
          <a:off x="2753154" y="743287"/>
          <a:ext cx="611460" cy="49731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  <a:alpha val="90000"/>
          </a:schemeClr>
        </a:solidFill>
        <a:ln w="9525" cap="rnd" cmpd="sng" algn="ctr">
          <a:noFill/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58F7EC-E075-46C2-8F03-C49895C84176}">
      <dsp:nvSpPr>
        <dsp:cNvPr id="0" name=""/>
        <dsp:cNvSpPr/>
      </dsp:nvSpPr>
      <dsp:spPr>
        <a:xfrm>
          <a:off x="2436197" y="927443"/>
          <a:ext cx="153787" cy="13285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144886"/>
              <a:satOff val="4326"/>
              <a:lumOff val="1672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62DBBD-6A84-4B0E-AE58-8501F54523EB}">
      <dsp:nvSpPr>
        <dsp:cNvPr id="0" name=""/>
        <dsp:cNvSpPr/>
      </dsp:nvSpPr>
      <dsp:spPr>
        <a:xfrm>
          <a:off x="2518388" y="1512738"/>
          <a:ext cx="1320619" cy="1133577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184729"/>
            <a:satOff val="5516"/>
            <a:lumOff val="2132"/>
            <a:alphaOff val="0"/>
          </a:schemeClr>
        </a:solidFill>
        <a:ln w="9525" cap="rnd" cmpd="sng" algn="ctr">
          <a:solidFill>
            <a:schemeClr val="accent4">
              <a:hueOff val="-184729"/>
              <a:satOff val="5516"/>
              <a:lumOff val="2132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 smtClean="0">
              <a:solidFill>
                <a:schemeClr val="tx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รัฐวิสาหกิจ</a:t>
          </a:r>
          <a:endParaRPr lang="en-US" sz="2200" b="1" kern="1200" dirty="0">
            <a:solidFill>
              <a:schemeClr val="tx1">
                <a:lumMod val="75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2722904" y="1688288"/>
        <a:ext cx="911587" cy="782477"/>
      </dsp:txXfrm>
    </dsp:sp>
    <dsp:sp modelId="{AAD6BFE4-18E5-42D9-A623-71C5CF9D0881}">
      <dsp:nvSpPr>
        <dsp:cNvPr id="0" name=""/>
        <dsp:cNvSpPr/>
      </dsp:nvSpPr>
      <dsp:spPr>
        <a:xfrm>
          <a:off x="4536504" y="3888432"/>
          <a:ext cx="153787" cy="13285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173863"/>
              <a:satOff val="5191"/>
              <a:lumOff val="2007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A2C5F0-280E-48B4-BB9F-067D6D6D5D64}">
      <dsp:nvSpPr>
        <dsp:cNvPr id="0" name=""/>
        <dsp:cNvSpPr/>
      </dsp:nvSpPr>
      <dsp:spPr>
        <a:xfrm>
          <a:off x="6684752" y="404413"/>
          <a:ext cx="491349" cy="450381"/>
        </a:xfrm>
        <a:prstGeom prst="hexagon">
          <a:avLst>
            <a:gd name="adj" fmla="val 25000"/>
            <a:gd name="vf" fmla="val 115470"/>
          </a:avLst>
        </a:prstGeom>
        <a:noFill/>
        <a:ln w="9525" cap="rnd" cmpd="sng" algn="ctr">
          <a:noFill/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13B808-2D44-46D7-AD11-C225AF82E2CD}">
      <dsp:nvSpPr>
        <dsp:cNvPr id="0" name=""/>
        <dsp:cNvSpPr/>
      </dsp:nvSpPr>
      <dsp:spPr>
        <a:xfrm>
          <a:off x="4927717" y="1710876"/>
          <a:ext cx="153787" cy="13285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202840"/>
              <a:satOff val="6057"/>
              <a:lumOff val="2341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6FCDC2-C3D9-4B9E-B64C-6ACD2FAC3051}">
      <dsp:nvSpPr>
        <dsp:cNvPr id="0" name=""/>
        <dsp:cNvSpPr/>
      </dsp:nvSpPr>
      <dsp:spPr>
        <a:xfrm>
          <a:off x="3744419" y="864094"/>
          <a:ext cx="1320619" cy="1133577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246306"/>
            <a:satOff val="7355"/>
            <a:lumOff val="2843"/>
            <a:alphaOff val="0"/>
          </a:schemeClr>
        </a:solidFill>
        <a:ln w="9525" cap="rnd" cmpd="sng" algn="ctr">
          <a:solidFill>
            <a:schemeClr val="accent4">
              <a:hueOff val="-246306"/>
              <a:satOff val="7355"/>
              <a:lumOff val="2843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 smtClean="0">
              <a:solidFill>
                <a:schemeClr val="tx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องค์การมหาชน</a:t>
          </a:r>
          <a:endParaRPr lang="en-US" sz="2200" b="1" kern="1200" dirty="0">
            <a:solidFill>
              <a:schemeClr val="tx1">
                <a:lumMod val="75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3948935" y="1039644"/>
        <a:ext cx="911587" cy="782477"/>
      </dsp:txXfrm>
    </dsp:sp>
    <dsp:sp modelId="{72AC4F7C-23F5-4B5B-BD3C-956FF493B55C}">
      <dsp:nvSpPr>
        <dsp:cNvPr id="0" name=""/>
        <dsp:cNvSpPr/>
      </dsp:nvSpPr>
      <dsp:spPr>
        <a:xfrm>
          <a:off x="5813012" y="945443"/>
          <a:ext cx="153787" cy="13285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231817"/>
              <a:satOff val="6922"/>
              <a:lumOff val="2676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873164-8BC6-4A91-B1D2-5071E26151B4}">
      <dsp:nvSpPr>
        <dsp:cNvPr id="0" name=""/>
        <dsp:cNvSpPr/>
      </dsp:nvSpPr>
      <dsp:spPr>
        <a:xfrm>
          <a:off x="5256584" y="1080119"/>
          <a:ext cx="569345" cy="441381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lumMod val="25000"/>
            <a:lumOff val="75000"/>
            <a:alpha val="90000"/>
          </a:schemeClr>
        </a:solidFill>
        <a:ln w="9525" cap="rnd" cmpd="sng" algn="ctr">
          <a:noFill/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3D3601-E5EE-4E5F-859E-FA0BBDFB4C74}">
      <dsp:nvSpPr>
        <dsp:cNvPr id="0" name=""/>
        <dsp:cNvSpPr/>
      </dsp:nvSpPr>
      <dsp:spPr>
        <a:xfrm>
          <a:off x="6070138" y="1095015"/>
          <a:ext cx="153787" cy="13285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260795"/>
              <a:satOff val="7787"/>
              <a:lumOff val="301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C6422F-F79C-4222-AF71-C1DE028364E8}">
      <dsp:nvSpPr>
        <dsp:cNvPr id="0" name=""/>
        <dsp:cNvSpPr/>
      </dsp:nvSpPr>
      <dsp:spPr>
        <a:xfrm>
          <a:off x="4965744" y="1728621"/>
          <a:ext cx="1320619" cy="1133577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307882"/>
            <a:satOff val="9193"/>
            <a:lumOff val="3554"/>
            <a:alphaOff val="0"/>
          </a:schemeClr>
        </a:solidFill>
        <a:ln w="9525" cap="rnd" cmpd="sng" algn="ctr">
          <a:solidFill>
            <a:schemeClr val="accent4">
              <a:hueOff val="-307882"/>
              <a:satOff val="9193"/>
              <a:lumOff val="3554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 smtClean="0">
              <a:solidFill>
                <a:schemeClr val="tx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หน่วยงานอิสระของรัฐ</a:t>
          </a:r>
          <a:endParaRPr lang="en-US" sz="2200" b="1" kern="1200" dirty="0">
            <a:solidFill>
              <a:schemeClr val="tx1">
                <a:lumMod val="75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5170260" y="1904171"/>
        <a:ext cx="911587" cy="782477"/>
      </dsp:txXfrm>
    </dsp:sp>
    <dsp:sp modelId="{3E3901E3-5A13-4EFB-856C-0FA5768976F6}">
      <dsp:nvSpPr>
        <dsp:cNvPr id="0" name=""/>
        <dsp:cNvSpPr/>
      </dsp:nvSpPr>
      <dsp:spPr>
        <a:xfrm>
          <a:off x="6068510" y="3314171"/>
          <a:ext cx="153787" cy="13285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289772"/>
              <a:satOff val="8652"/>
              <a:lumOff val="3345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BB7A40-5613-40B4-BAAF-18B5CC04B6B7}">
      <dsp:nvSpPr>
        <dsp:cNvPr id="0" name=""/>
        <dsp:cNvSpPr/>
      </dsp:nvSpPr>
      <dsp:spPr>
        <a:xfrm>
          <a:off x="5218336" y="3337178"/>
          <a:ext cx="575129" cy="452796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lumMod val="25000"/>
            <a:lumOff val="75000"/>
            <a:alpha val="90000"/>
          </a:schemeClr>
        </a:solidFill>
        <a:ln w="9525" cap="rnd" cmpd="sng" algn="ctr">
          <a:noFill/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5DF30-E764-41AB-A772-344B84D809B3}">
      <dsp:nvSpPr>
        <dsp:cNvPr id="0" name=""/>
        <dsp:cNvSpPr/>
      </dsp:nvSpPr>
      <dsp:spPr>
        <a:xfrm>
          <a:off x="5823590" y="3439315"/>
          <a:ext cx="153787" cy="13285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318749"/>
              <a:satOff val="9518"/>
              <a:lumOff val="3679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79FF47-4E6B-444D-8050-658D8CFD0D20}">
      <dsp:nvSpPr>
        <dsp:cNvPr id="0" name=""/>
        <dsp:cNvSpPr/>
      </dsp:nvSpPr>
      <dsp:spPr>
        <a:xfrm>
          <a:off x="3670732" y="2448249"/>
          <a:ext cx="1320619" cy="1133577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369459"/>
            <a:satOff val="11032"/>
            <a:lumOff val="4264"/>
            <a:alphaOff val="0"/>
          </a:schemeClr>
        </a:solidFill>
        <a:ln w="9525" cap="rnd" cmpd="sng" algn="ctr">
          <a:solidFill>
            <a:schemeClr val="accent4">
              <a:hueOff val="-369459"/>
              <a:satOff val="11032"/>
              <a:lumOff val="4264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 smtClean="0">
              <a:solidFill>
                <a:schemeClr val="tx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องค์กรตามรัฐธรรมนูญ</a:t>
          </a:r>
          <a:endParaRPr lang="en-US" sz="2200" b="1" kern="1200" dirty="0">
            <a:solidFill>
              <a:schemeClr val="tx1">
                <a:lumMod val="75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3875248" y="2623799"/>
        <a:ext cx="911587" cy="782477"/>
      </dsp:txXfrm>
    </dsp:sp>
    <dsp:sp modelId="{8EAFC326-CCF7-456B-8642-D9968FFEA3E8}">
      <dsp:nvSpPr>
        <dsp:cNvPr id="0" name=""/>
        <dsp:cNvSpPr/>
      </dsp:nvSpPr>
      <dsp:spPr>
        <a:xfrm>
          <a:off x="2435383" y="3437172"/>
          <a:ext cx="153787" cy="13285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347726"/>
              <a:satOff val="10383"/>
              <a:lumOff val="4014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65E83F-D139-4960-8BE1-DC0546C12CE6}">
      <dsp:nvSpPr>
        <dsp:cNvPr id="0" name=""/>
        <dsp:cNvSpPr/>
      </dsp:nvSpPr>
      <dsp:spPr>
        <a:xfrm>
          <a:off x="2819102" y="3203185"/>
          <a:ext cx="604051" cy="49931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9525" cap="rnd" cmpd="sng" algn="ctr">
          <a:noFill/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FEBBCF-4FD9-43F2-AB02-15479C21B4F7}">
      <dsp:nvSpPr>
        <dsp:cNvPr id="0" name=""/>
        <dsp:cNvSpPr/>
      </dsp:nvSpPr>
      <dsp:spPr>
        <a:xfrm>
          <a:off x="2160356" y="3580744"/>
          <a:ext cx="153787" cy="13285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376703"/>
              <a:satOff val="11248"/>
              <a:lumOff val="434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740828-25D0-48A3-A0DA-2F3BD7C4BFC1}">
      <dsp:nvSpPr>
        <dsp:cNvPr id="0" name=""/>
        <dsp:cNvSpPr/>
      </dsp:nvSpPr>
      <dsp:spPr>
        <a:xfrm>
          <a:off x="6264695" y="2403602"/>
          <a:ext cx="1320619" cy="1133577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431035"/>
            <a:satOff val="12870"/>
            <a:lumOff val="4975"/>
            <a:alphaOff val="0"/>
          </a:schemeClr>
        </a:solidFill>
        <a:ln w="9525" cap="rnd" cmpd="sng" algn="ctr">
          <a:solidFill>
            <a:schemeClr val="accent4">
              <a:hueOff val="-431035"/>
              <a:satOff val="12870"/>
              <a:lumOff val="4975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 smtClean="0">
              <a:solidFill>
                <a:schemeClr val="tx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หน่วยงานอื่นๆ</a:t>
          </a:r>
          <a:endParaRPr lang="en-US" sz="2200" b="1" kern="1200" dirty="0">
            <a:solidFill>
              <a:schemeClr val="tx1">
                <a:lumMod val="75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6469211" y="2579152"/>
        <a:ext cx="911587" cy="782477"/>
      </dsp:txXfrm>
    </dsp:sp>
    <dsp:sp modelId="{B667D37F-9770-4BBE-833F-00A02835FEB3}">
      <dsp:nvSpPr>
        <dsp:cNvPr id="0" name=""/>
        <dsp:cNvSpPr/>
      </dsp:nvSpPr>
      <dsp:spPr>
        <a:xfrm>
          <a:off x="7199540" y="3949318"/>
          <a:ext cx="153787" cy="13285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405680"/>
              <a:satOff val="12113"/>
              <a:lumOff val="4683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F01804-8669-48C5-B848-079F3817EA6F}">
      <dsp:nvSpPr>
        <dsp:cNvPr id="0" name=""/>
        <dsp:cNvSpPr/>
      </dsp:nvSpPr>
      <dsp:spPr>
        <a:xfrm>
          <a:off x="6171373" y="3900827"/>
          <a:ext cx="580729" cy="486554"/>
        </a:xfrm>
        <a:prstGeom prst="hexagon">
          <a:avLst>
            <a:gd name="adj" fmla="val 25000"/>
            <a:gd name="vf" fmla="val 115470"/>
          </a:avLst>
        </a:prstGeom>
        <a:noFill/>
        <a:ln w="9525" cap="rnd" cmpd="sng" algn="ctr">
          <a:noFill/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5E907D-B15C-47E8-8DDA-F7768B14567C}">
      <dsp:nvSpPr>
        <dsp:cNvPr id="0" name=""/>
        <dsp:cNvSpPr/>
      </dsp:nvSpPr>
      <dsp:spPr>
        <a:xfrm>
          <a:off x="6954619" y="4074890"/>
          <a:ext cx="153787" cy="13285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434658"/>
              <a:satOff val="12979"/>
              <a:lumOff val="5017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9CD1B7-FBCA-430C-A60D-732ADE9B6956}">
      <dsp:nvSpPr>
        <dsp:cNvPr id="0" name=""/>
        <dsp:cNvSpPr/>
      </dsp:nvSpPr>
      <dsp:spPr>
        <a:xfrm>
          <a:off x="6192691" y="864099"/>
          <a:ext cx="1320619" cy="1133577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492612"/>
            <a:satOff val="14709"/>
            <a:lumOff val="5686"/>
            <a:alphaOff val="0"/>
          </a:schemeClr>
        </a:solidFill>
        <a:ln w="9525" cap="rnd" cmpd="sng" algn="ctr">
          <a:solidFill>
            <a:schemeClr val="accent4">
              <a:hueOff val="-492612"/>
              <a:satOff val="14709"/>
              <a:lumOff val="5686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spc="-100" baseline="0" dirty="0" smtClean="0">
              <a:solidFill>
                <a:schemeClr val="tx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มหาวิทยาลัย</a:t>
          </a:r>
          <a:br>
            <a:rPr lang="th-TH" sz="2200" b="1" kern="1200" spc="-100" baseline="0" dirty="0" smtClean="0">
              <a:solidFill>
                <a:schemeClr val="tx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200" b="1" kern="1200" spc="-100" baseline="0" dirty="0" smtClean="0">
              <a:solidFill>
                <a:schemeClr val="tx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ในกำกับ</a:t>
          </a:r>
          <a:br>
            <a:rPr lang="th-TH" sz="2200" b="1" kern="1200" spc="-100" baseline="0" dirty="0" smtClean="0">
              <a:solidFill>
                <a:schemeClr val="tx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200" b="1" kern="1200" spc="-100" baseline="0" dirty="0" smtClean="0">
              <a:solidFill>
                <a:schemeClr val="tx1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ของรัฐ</a:t>
          </a:r>
          <a:endParaRPr lang="en-US" sz="2200" b="1" kern="1200" spc="-100" baseline="0" dirty="0">
            <a:solidFill>
              <a:schemeClr val="tx1">
                <a:lumMod val="75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6397207" y="1039649"/>
        <a:ext cx="911587" cy="782477"/>
      </dsp:txXfrm>
    </dsp:sp>
    <dsp:sp modelId="{DA39B3C0-3D5B-49B3-B7CF-41D0A70B8B1E}">
      <dsp:nvSpPr>
        <dsp:cNvPr id="0" name=""/>
        <dsp:cNvSpPr/>
      </dsp:nvSpPr>
      <dsp:spPr>
        <a:xfrm>
          <a:off x="7569659" y="1446446"/>
          <a:ext cx="153787" cy="13285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463635"/>
              <a:satOff val="13844"/>
              <a:lumOff val="5352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FCB7EA-BED4-4266-A5D0-AEA6364E76C1}">
      <dsp:nvSpPr>
        <dsp:cNvPr id="0" name=""/>
        <dsp:cNvSpPr/>
      </dsp:nvSpPr>
      <dsp:spPr>
        <a:xfrm>
          <a:off x="7344812" y="4032449"/>
          <a:ext cx="575129" cy="45279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492612"/>
              <a:satOff val="14709"/>
              <a:lumOff val="5686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240B31-97C8-492A-B2A2-5235CEE84815}">
      <dsp:nvSpPr>
        <dsp:cNvPr id="0" name=""/>
        <dsp:cNvSpPr/>
      </dsp:nvSpPr>
      <dsp:spPr>
        <a:xfrm>
          <a:off x="7569659" y="1707876"/>
          <a:ext cx="153787" cy="13285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492612"/>
              <a:satOff val="14709"/>
              <a:lumOff val="5686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C333027-B62A-4001-9689-C97F730D5FD5}" type="datetimeFigureOut">
              <a:rPr lang="th-TH"/>
              <a:pPr>
                <a:defRPr/>
              </a:pPr>
              <a:t>25/09/60</a:t>
            </a:fld>
            <a:endParaRPr lang="th-TH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A84B694-7C29-47CB-9DB8-ED53F1FCFA55}" type="slidenum">
              <a:rPr lang="en-US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657518131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70D4D75-6F6D-4D8D-BED6-9D9391EE488D}" type="datetimeFigureOut">
              <a:rPr lang="th-TH"/>
              <a:pPr>
                <a:defRPr/>
              </a:pPr>
              <a:t>25/09/60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h-TH" noProof="0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noProof="0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noProof="0" smtClean="0"/>
              <a:t>ระดับที่สอง</a:t>
            </a:r>
          </a:p>
          <a:p>
            <a:pPr lvl="2"/>
            <a:r>
              <a:rPr lang="th-TH" noProof="0" smtClean="0"/>
              <a:t>ระดับที่สาม</a:t>
            </a:r>
          </a:p>
          <a:p>
            <a:pPr lvl="3"/>
            <a:r>
              <a:rPr lang="th-TH" noProof="0" smtClean="0"/>
              <a:t>ระดับที่สี่</a:t>
            </a:r>
          </a:p>
          <a:p>
            <a:pPr lvl="4"/>
            <a:r>
              <a:rPr lang="th-TH" noProof="0" smtClean="0"/>
              <a:t>ระดับที่ห้า</a:t>
            </a:r>
            <a:endParaRPr lang="th-TH" noProof="0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B3A871B-BB96-4FA3-B13B-AC62D08EEE8A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10920241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en-US" smtClean="0"/>
          </a:p>
        </p:txBody>
      </p:sp>
      <p:sp>
        <p:nvSpPr>
          <p:cNvPr id="90116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501E6C24-AAAE-4395-95B4-85E61DC32754}" type="slidenum">
              <a:rPr lang="th-TH" altLang="th-TH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1</a:t>
            </a:fld>
            <a:endParaRPr lang="th-TH" altLang="th-TH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117" name="ตัวแทนวันที่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8D156990-A978-4898-AB26-494D716B963C}" type="datetime1">
              <a:rPr lang="th-TH" alt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25/09/60</a:t>
            </a:fld>
            <a:endParaRPr lang="th-TH" altLang="en-US" sz="12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en-US" smtClean="0"/>
          </a:p>
        </p:txBody>
      </p:sp>
      <p:sp>
        <p:nvSpPr>
          <p:cNvPr id="100356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1A9C85F2-EB95-4CCC-B180-6E5751652ACA}" type="slidenum">
              <a:rPr lang="th-TH" altLang="th-TH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th-TH" altLang="th-TH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357" name="ตัวแทนวันที่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71319D52-07CA-461D-9310-568B1BFA5295}" type="datetime1">
              <a:rPr lang="th-TH" alt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25/09/60</a:t>
            </a:fld>
            <a:endParaRPr lang="th-TH" altLang="en-US" sz="12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en-US" smtClean="0"/>
          </a:p>
        </p:txBody>
      </p:sp>
      <p:sp>
        <p:nvSpPr>
          <p:cNvPr id="101380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21EC09C4-78CF-46EA-9724-CF5E3561A898}" type="slidenum">
              <a:rPr lang="th-TH" altLang="th-TH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th-TH" altLang="th-TH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381" name="ตัวแทนวันที่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BCC88ADD-CF5A-41F6-947B-1C2A9A2BC626}" type="datetime1">
              <a:rPr lang="th-TH" alt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25/09/60</a:t>
            </a:fld>
            <a:endParaRPr lang="th-TH" altLang="en-US" sz="12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en-US" smtClean="0"/>
          </a:p>
        </p:txBody>
      </p:sp>
      <p:sp>
        <p:nvSpPr>
          <p:cNvPr id="102404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4D21FE21-F974-4F7A-B923-409046085EFA}" type="slidenum">
              <a:rPr lang="th-TH" altLang="th-TH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th-TH" altLang="th-TH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05" name="ตัวแทนวันที่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11356DC2-1C05-4779-B285-5AAB0A25452B}" type="datetime1">
              <a:rPr lang="th-TH" alt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25/09/60</a:t>
            </a:fld>
            <a:endParaRPr lang="th-TH" altLang="en-US" sz="12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en-US" smtClean="0"/>
          </a:p>
        </p:txBody>
      </p:sp>
      <p:sp>
        <p:nvSpPr>
          <p:cNvPr id="103428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32348670-947E-4FD4-9C82-6431EB774BFC}" type="slidenum">
              <a:rPr lang="th-TH" altLang="th-TH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th-TH" altLang="th-TH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429" name="ตัวแทนวันที่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7F5B923A-3F6C-4B38-B7F2-5F228C83208F}" type="datetime1">
              <a:rPr lang="th-TH" alt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25/09/60</a:t>
            </a:fld>
            <a:endParaRPr lang="th-TH" altLang="en-US" sz="12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en-US" smtClean="0"/>
          </a:p>
        </p:txBody>
      </p:sp>
      <p:sp>
        <p:nvSpPr>
          <p:cNvPr id="107524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96FEE762-4FAB-40E8-88DD-20D4B51F4D42}" type="slidenum">
              <a:rPr lang="th-TH" altLang="th-TH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23</a:t>
            </a:fld>
            <a:endParaRPr lang="th-TH" altLang="th-TH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25" name="ตัวแทนวันที่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6534FAF1-3167-4A12-93EF-CB94BF9D5D0E}" type="datetime1">
              <a:rPr lang="th-TH" alt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25/09/60</a:t>
            </a:fld>
            <a:endParaRPr lang="th-TH" altLang="en-US" sz="12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en-US" smtClean="0"/>
          </a:p>
        </p:txBody>
      </p:sp>
      <p:sp>
        <p:nvSpPr>
          <p:cNvPr id="108548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DF65D1EE-E1DA-4D5E-AADA-AF6391B97D80}" type="slidenum">
              <a:rPr lang="th-TH" altLang="th-TH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24</a:t>
            </a:fld>
            <a:endParaRPr lang="th-TH" altLang="th-TH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549" name="ตัวแทนวันที่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01900DD6-2B79-4201-96EE-BC801EA05149}" type="datetime1">
              <a:rPr lang="th-TH" alt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25/09/60</a:t>
            </a:fld>
            <a:endParaRPr lang="th-TH" altLang="en-US" sz="12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en-US" smtClean="0"/>
          </a:p>
        </p:txBody>
      </p:sp>
      <p:sp>
        <p:nvSpPr>
          <p:cNvPr id="115716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2826C078-32B6-455B-9A7A-90996E0D19FB}" type="slidenum">
              <a:rPr lang="th-TH" altLang="th-TH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27</a:t>
            </a:fld>
            <a:endParaRPr lang="th-TH" altLang="th-TH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717" name="ตัวแทนวันที่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B89EDA86-A80C-4B5B-907F-7696AFA82ED6}" type="datetime1">
              <a:rPr lang="th-TH" alt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25/09/60</a:t>
            </a:fld>
            <a:endParaRPr lang="th-TH" altLang="en-US" sz="12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en-US" smtClean="0"/>
          </a:p>
        </p:txBody>
      </p:sp>
      <p:sp>
        <p:nvSpPr>
          <p:cNvPr id="121860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5440D6CA-115E-4E59-9F75-402E5A8D31D2}" type="slidenum">
              <a:rPr lang="th-TH" altLang="th-TH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28</a:t>
            </a:fld>
            <a:endParaRPr lang="th-TH" altLang="th-TH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861" name="ตัวแทนวันที่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7C3B2C63-137E-4322-A9E3-E9581C54C213}" type="datetime1">
              <a:rPr lang="th-TH" alt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25/09/60</a:t>
            </a:fld>
            <a:endParaRPr lang="th-TH" altLang="en-US" sz="12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en-US" smtClean="0"/>
          </a:p>
        </p:txBody>
      </p:sp>
      <p:sp>
        <p:nvSpPr>
          <p:cNvPr id="122884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FF5C12AF-7AF4-4E98-A95D-7D1C839E5998}" type="slidenum">
              <a:rPr lang="th-TH" altLang="th-TH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29</a:t>
            </a:fld>
            <a:endParaRPr lang="th-TH" altLang="th-TH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885" name="ตัวแทนวันที่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6D4DBFFD-C242-449F-BCB9-D11F48BD86AD}" type="datetime1">
              <a:rPr lang="th-TH" alt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25/09/60</a:t>
            </a:fld>
            <a:endParaRPr lang="th-TH" altLang="en-US" sz="12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en-US" smtClean="0"/>
          </a:p>
        </p:txBody>
      </p:sp>
      <p:sp>
        <p:nvSpPr>
          <p:cNvPr id="123908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FC8016FD-8BA3-4787-A9F5-9AE23DBC718B}" type="slidenum">
              <a:rPr lang="th-TH" altLang="th-TH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30</a:t>
            </a:fld>
            <a:endParaRPr lang="th-TH" altLang="th-TH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909" name="ตัวแทนวันที่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DA2E034F-B471-4E5C-BFBC-DF8F4872C767}" type="datetime1">
              <a:rPr lang="th-TH" alt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25/09/60</a:t>
            </a:fld>
            <a:endParaRPr lang="th-TH" altLang="en-US" sz="12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en-US" smtClean="0"/>
          </a:p>
        </p:txBody>
      </p:sp>
      <p:sp>
        <p:nvSpPr>
          <p:cNvPr id="92164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3C7B3F57-1DB1-4D4C-A454-75B150F6E4A2}" type="slidenum">
              <a:rPr lang="th-TH" altLang="th-TH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th-TH" altLang="th-TH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5" name="ตัวแทนวันที่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3225C9FB-F9DD-4E92-9DD1-A7565577F118}" type="datetime1">
              <a:rPr lang="th-TH" alt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25/09/60</a:t>
            </a:fld>
            <a:endParaRPr lang="th-TH" altLang="en-US" sz="12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en-US" smtClean="0"/>
          </a:p>
        </p:txBody>
      </p:sp>
      <p:sp>
        <p:nvSpPr>
          <p:cNvPr id="1249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198B0653-DA21-4813-AF48-DE3BD2ACB745}" type="slidenum">
              <a:rPr lang="th-TH" altLang="th-TH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31</a:t>
            </a:fld>
            <a:endParaRPr lang="th-TH" altLang="th-TH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933" name="ตัวแทนวันที่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A9432684-BB2A-4406-A0B9-73D44F1BD339}" type="datetime1">
              <a:rPr lang="th-TH" alt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25/09/60</a:t>
            </a:fld>
            <a:endParaRPr lang="th-TH" altLang="en-US" sz="12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xfrm>
            <a:off x="668338" y="4779963"/>
            <a:ext cx="5341937" cy="4616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altLang="th-TH" smtClean="0"/>
              <a:t>	</a:t>
            </a:r>
            <a:r>
              <a:rPr lang="th-TH" altLang="th-TH" b="1" smtClean="0"/>
              <a:t>เงื่อนไขการใช้วิธีเฉพาะเจาะจง</a:t>
            </a:r>
          </a:p>
          <a:p>
            <a:r>
              <a:rPr lang="th-TH" altLang="th-TH" smtClean="0"/>
              <a:t>	(ก) </a:t>
            </a:r>
            <a:r>
              <a:rPr lang="th-TH" altLang="th-TH" u="sng" smtClean="0"/>
              <a:t>ใช้ทั้งวิธีประกาศเชิญชวนทั่วไปและวิธีคัดเลือก </a:t>
            </a:r>
            <a:r>
              <a:rPr lang="th-TH" altLang="th-TH" smtClean="0"/>
              <a:t>หรือใช้วิธีคัดเลือกแล้ว แต่</a:t>
            </a:r>
            <a:r>
              <a:rPr lang="th-TH" altLang="th-TH" b="1" smtClean="0"/>
              <a:t>ไม่มีผู้ยื่นข้อเสนอ </a:t>
            </a:r>
            <a:r>
              <a:rPr lang="th-TH" altLang="th-TH" smtClean="0"/>
              <a:t>หรือข้อเสนอนั้นไม่ได้รับการคัดเลือก</a:t>
            </a:r>
            <a:endParaRPr lang="en-US" altLang="th-TH" b="1" smtClean="0"/>
          </a:p>
          <a:p>
            <a:r>
              <a:rPr lang="th-TH" altLang="th-TH" smtClean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altLang="th-TH" b="1" smtClean="0"/>
              <a:t>ไม่เกินวงเงินตามที่กำหนด</a:t>
            </a:r>
            <a:r>
              <a:rPr lang="th-TH" altLang="th-TH" smtClean="0"/>
              <a:t>ในกฎกระทรวง</a:t>
            </a:r>
            <a:endParaRPr lang="en-US" altLang="th-TH" b="1" smtClean="0"/>
          </a:p>
          <a:p>
            <a:r>
              <a:rPr lang="th-TH" altLang="th-TH" smtClean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altLang="th-TH" b="1" smtClean="0"/>
              <a:t>รายเดียว </a:t>
            </a:r>
            <a:r>
              <a:rPr lang="th-TH" altLang="th-TH" smtClean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altLang="th-TH" b="1" smtClean="0"/>
          </a:p>
          <a:p>
            <a:r>
              <a:rPr lang="th-TH" altLang="th-TH" smtClean="0"/>
              <a:t>	(ง) มีความจำเป็นต้องใช้พัสดุนั้นโดย</a:t>
            </a:r>
            <a:r>
              <a:rPr lang="th-TH" altLang="th-TH" b="1" smtClean="0"/>
              <a:t>ฉุกเฉินเนื่องจากอุบัติภัยหรือธรรมชาติพิบัติภัย</a:t>
            </a:r>
            <a:r>
              <a:rPr lang="th-TH" altLang="th-TH" smtClean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altLang="th-TH" b="1" smtClean="0"/>
          </a:p>
          <a:p>
            <a:r>
              <a:rPr lang="th-TH" altLang="th-TH" smtClean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altLang="th-TH" b="1" smtClean="0"/>
              <a:t>เพิ่มเติม</a:t>
            </a:r>
            <a:r>
              <a:rPr lang="th-TH" altLang="th-TH" smtClean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altLang="th-TH" b="1" smtClean="0"/>
          </a:p>
          <a:p>
            <a:r>
              <a:rPr lang="th-TH" altLang="th-TH" smtClean="0"/>
              <a:t>	(ฉ) เป็นพัสดุที่</a:t>
            </a:r>
            <a:r>
              <a:rPr lang="th-TH" altLang="th-TH" b="1" smtClean="0"/>
              <a:t>จะขายทอดตลาด</a:t>
            </a:r>
            <a:r>
              <a:rPr lang="th-TH" altLang="th-TH" smtClean="0"/>
              <a:t>โดยหน่วยงานของรัฐ องค์การระหว่างประเทศ หรือหน่วยงานของต่างประเทศ</a:t>
            </a:r>
            <a:endParaRPr lang="en-US" altLang="th-TH" b="1" smtClean="0"/>
          </a:p>
          <a:p>
            <a:r>
              <a:rPr lang="th-TH" altLang="th-TH" smtClean="0"/>
              <a:t>	(ช) เป็นพัสดุที่เป็นที่ดินและสิ่งก่อสร้างซึ่ง</a:t>
            </a:r>
            <a:r>
              <a:rPr lang="th-TH" altLang="th-TH" b="1" smtClean="0"/>
              <a:t>จำเป็นต้องซื้อเฉพาะแห่ง</a:t>
            </a:r>
            <a:endParaRPr lang="en-US" altLang="th-TH" b="1" smtClean="0"/>
          </a:p>
        </p:txBody>
      </p:sp>
      <p:sp>
        <p:nvSpPr>
          <p:cNvPr id="12595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20D45510-754E-4C71-8C53-58741CB4193A}" type="slidenum">
              <a:rPr lang="th-TH" altLang="th-TH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32</a:t>
            </a:fld>
            <a:endParaRPr lang="th-TH" altLang="th-TH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957" name="ตัวแทนวันที่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6653BAF0-EEF4-4071-814B-7BD5E17C9EF5}" type="datetime1">
              <a:rPr lang="th-TH" alt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25/09/60</a:t>
            </a:fld>
            <a:endParaRPr lang="th-TH" altLang="en-US" sz="12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9DEE2BB8-44E4-4930-B184-A9721C9357F7}" type="slidenum">
              <a:rPr lang="en-US" altLang="th-TH" sz="1200">
                <a:solidFill>
                  <a:srgbClr val="000000"/>
                </a:solidFill>
                <a:latin typeface="Calibri" pitchFamily="34" charset="0"/>
              </a:rPr>
              <a:pPr/>
              <a:t>35</a:t>
            </a:fld>
            <a:endParaRPr lang="en-US" altLang="th-TH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 dirty="0"/>
          </a:p>
        </p:txBody>
      </p:sp>
    </p:spTree>
    <p:extLst>
      <p:ext uri="{BB962C8B-B14F-4D97-AF65-F5344CB8AC3E}">
        <p14:creationId xmlns:p14="http://schemas.microsoft.com/office/powerpoint/2010/main" val="13255619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altLang="th-TH" dirty="0"/>
          </a:p>
        </p:txBody>
      </p:sp>
    </p:spTree>
    <p:extLst>
      <p:ext uri="{BB962C8B-B14F-4D97-AF65-F5344CB8AC3E}">
        <p14:creationId xmlns:p14="http://schemas.microsoft.com/office/powerpoint/2010/main" val="24339635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altLang="th-TH"/>
          </a:p>
        </p:txBody>
      </p:sp>
      <p:sp>
        <p:nvSpPr>
          <p:cNvPr id="48132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9561BA-3599-4378-B62C-8D7F589FE7A6}" type="slidenum">
              <a:rPr lang="en-US" altLang="th-TH">
                <a:solidFill>
                  <a:prstClr val="black"/>
                </a:solidFill>
              </a:rPr>
              <a:pPr/>
              <a:t>56</a:t>
            </a:fld>
            <a:endParaRPr lang="en-US" alt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1746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>
                <a:solidFill>
                  <a:prstClr val="black"/>
                </a:solidFill>
              </a:rPr>
              <a:pPr/>
              <a:t>122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2134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en-US" smtClean="0"/>
          </a:p>
        </p:txBody>
      </p:sp>
      <p:sp>
        <p:nvSpPr>
          <p:cNvPr id="154628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8ED3B11E-A8A6-4CFE-8EBD-31D1C5CB0F05}" type="slidenum">
              <a:rPr lang="th-TH" altLang="th-TH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123</a:t>
            </a:fld>
            <a:endParaRPr lang="th-TH" altLang="th-TH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629" name="ตัวแทนวันที่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FC4BCA84-1E77-430C-B622-56740EBEF14F}" type="datetime1">
              <a:rPr lang="th-TH" alt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25/09/60</a:t>
            </a:fld>
            <a:endParaRPr lang="th-TH" altLang="en-US" sz="12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en-US" smtClean="0"/>
          </a:p>
        </p:txBody>
      </p:sp>
      <p:sp>
        <p:nvSpPr>
          <p:cNvPr id="15565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DBC58CDA-EEFF-4D9A-B6BA-AE39ADFB8CAD}" type="slidenum">
              <a:rPr lang="th-TH" altLang="th-TH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124</a:t>
            </a:fld>
            <a:endParaRPr lang="th-TH" altLang="th-TH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653" name="ตัวแทนวันที่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AAF1EDDF-B3F6-43B0-8433-441966EC2855}" type="datetime1">
              <a:rPr lang="th-TH" alt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25/09/60</a:t>
            </a:fld>
            <a:endParaRPr lang="th-TH" altLang="en-US" sz="12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en-US" smtClean="0"/>
          </a:p>
        </p:txBody>
      </p:sp>
      <p:sp>
        <p:nvSpPr>
          <p:cNvPr id="156676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F47228BF-36F4-4077-BD2D-926B8492F617}" type="slidenum">
              <a:rPr lang="th-TH" altLang="th-TH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125</a:t>
            </a:fld>
            <a:endParaRPr lang="th-TH" altLang="th-TH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677" name="ตัวแทนวันที่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F9DE2921-0BB1-48DF-A311-C993F3B98399}" type="datetime1">
              <a:rPr lang="th-TH" alt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25/09/60</a:t>
            </a:fld>
            <a:endParaRPr lang="th-TH" altLang="en-US" sz="12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>
                <a:solidFill>
                  <a:prstClr val="black"/>
                </a:solidFill>
              </a:rPr>
              <a:pPr/>
              <a:t>126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20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en-US" smtClean="0"/>
          </a:p>
        </p:txBody>
      </p:sp>
      <p:sp>
        <p:nvSpPr>
          <p:cNvPr id="93188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77EF87DB-168B-42F8-BD27-193FB087DF54}" type="slidenum">
              <a:rPr lang="th-TH" altLang="th-TH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th-TH" altLang="th-TH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189" name="ตัวแทนวันที่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7D88ACC4-7611-4E0E-B455-9922AE8FC71E}" type="datetime1">
              <a:rPr lang="th-TH" alt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25/09/60</a:t>
            </a:fld>
            <a:endParaRPr lang="th-TH" altLang="en-US" sz="12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en-US" smtClean="0"/>
          </a:p>
        </p:txBody>
      </p:sp>
      <p:sp>
        <p:nvSpPr>
          <p:cNvPr id="144388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29227EBA-33B2-4BB8-804E-8A6FE2FCC70F}" type="slidenum">
              <a:rPr lang="th-TH" altLang="th-TH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128</a:t>
            </a:fld>
            <a:endParaRPr lang="th-TH" altLang="th-TH" sz="1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389" name="ตัวแทนวันที่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3C9E13E9-42B9-4CBE-B1A7-F47D50C6BE04}" type="datetime1">
              <a:rPr lang="th-TH" altLang="en-US" sz="1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25/09/60</a:t>
            </a:fld>
            <a:endParaRPr lang="th-TH" altLang="en-US" sz="120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en-US" smtClean="0"/>
          </a:p>
        </p:txBody>
      </p:sp>
      <p:sp>
        <p:nvSpPr>
          <p:cNvPr id="14541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0AC0697B-E91A-4B5E-BEC5-01B18FA4D7B1}" type="slidenum">
              <a:rPr lang="th-TH" altLang="th-TH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129</a:t>
            </a:fld>
            <a:endParaRPr lang="th-TH" altLang="th-TH" sz="1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413" name="ตัวแทนวันที่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C2431FDD-8B32-4C2E-9D99-B4325F05D11A}" type="datetime1">
              <a:rPr lang="th-TH" altLang="en-US" sz="1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25/09/60</a:t>
            </a:fld>
            <a:endParaRPr lang="th-TH" altLang="en-US" sz="120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>
                <a:solidFill>
                  <a:prstClr val="black"/>
                </a:solidFill>
              </a:rPr>
              <a:pPr/>
              <a:t>138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5157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>
                <a:solidFill>
                  <a:prstClr val="black"/>
                </a:solidFill>
              </a:rPr>
              <a:pPr/>
              <a:t>139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5157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>
                <a:solidFill>
                  <a:prstClr val="black"/>
                </a:solidFill>
              </a:rPr>
              <a:pPr/>
              <a:t>143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163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en-US" smtClean="0"/>
          </a:p>
        </p:txBody>
      </p:sp>
      <p:sp>
        <p:nvSpPr>
          <p:cNvPr id="148484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5AE47E45-83DE-4A93-8E28-CC46806E9144}" type="slidenum">
              <a:rPr lang="th-TH" altLang="th-TH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144</a:t>
            </a:fld>
            <a:endParaRPr lang="th-TH" altLang="th-TH" sz="1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485" name="ตัวแทนวันที่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D0F82896-AC50-4B98-90A8-52690507857D}" type="datetime1">
              <a:rPr lang="th-TH" altLang="en-US" sz="1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25/09/60</a:t>
            </a:fld>
            <a:endParaRPr lang="th-TH" altLang="en-US" sz="120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>
                <a:solidFill>
                  <a:prstClr val="black"/>
                </a:solidFill>
              </a:rPr>
              <a:pPr/>
              <a:t>145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163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>
                <a:solidFill>
                  <a:prstClr val="black"/>
                </a:solidFill>
              </a:rPr>
              <a:pPr/>
              <a:t>146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163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>
                <a:solidFill>
                  <a:prstClr val="black"/>
                </a:solidFill>
              </a:rPr>
              <a:pPr/>
              <a:t>147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163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>
                <a:solidFill>
                  <a:prstClr val="black"/>
                </a:solidFill>
              </a:rPr>
              <a:pPr/>
              <a:t>148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16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en-US" smtClean="0"/>
          </a:p>
        </p:txBody>
      </p:sp>
      <p:sp>
        <p:nvSpPr>
          <p:cNvPr id="9421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899C6B7D-2D9B-4C6A-86E8-2C10ADB4DD8F}" type="slidenum">
              <a:rPr lang="th-TH" altLang="th-TH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th-TH" altLang="th-TH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213" name="ตัวแทนวันที่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F59C369D-D1A2-43E5-8E95-C9F713B5D4CF}" type="datetime1">
              <a:rPr lang="th-TH" alt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25/09/60</a:t>
            </a:fld>
            <a:endParaRPr lang="th-TH" altLang="en-US" sz="12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>
                <a:solidFill>
                  <a:prstClr val="black"/>
                </a:solidFill>
              </a:rPr>
              <a:pPr/>
              <a:t>149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163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>
                <a:solidFill>
                  <a:prstClr val="black"/>
                </a:solidFill>
              </a:rPr>
              <a:pPr/>
              <a:t>150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163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>
                <a:solidFill>
                  <a:prstClr val="black"/>
                </a:solidFill>
              </a:rPr>
              <a:pPr/>
              <a:t>151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163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>
                <a:solidFill>
                  <a:prstClr val="black"/>
                </a:solidFill>
              </a:rPr>
              <a:pPr/>
              <a:t>152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7688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>
                <a:solidFill>
                  <a:prstClr val="black"/>
                </a:solidFill>
              </a:rPr>
              <a:pPr/>
              <a:t>153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163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>
                <a:solidFill>
                  <a:prstClr val="black"/>
                </a:solidFill>
              </a:rPr>
              <a:pPr/>
              <a:t>154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1639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11187DD5-A71C-42FB-BFEA-554C1DD03EF9}" type="slidenum">
              <a:rPr lang="th-TH" altLang="th-TH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159</a:t>
            </a:fld>
            <a:endParaRPr lang="th-TH" altLang="th-TH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701" name="ตัวแทนวันที่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9D91F382-140A-497A-98A1-BE3CB4BBA0B8}" type="datetime1">
              <a:rPr lang="th-TH" alt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25/09/60</a:t>
            </a:fld>
            <a:endParaRPr lang="th-TH" altLang="en-US" sz="12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en-US" smtClean="0"/>
          </a:p>
        </p:txBody>
      </p:sp>
      <p:sp>
        <p:nvSpPr>
          <p:cNvPr id="158724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E8D4D827-CAF1-4292-A80E-AEF5AEC93D81}" type="slidenum">
              <a:rPr lang="th-TH" altLang="th-TH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160</a:t>
            </a:fld>
            <a:endParaRPr lang="th-TH" altLang="th-TH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725" name="ตัวแทนวันที่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32AF6D65-30D6-4215-99DA-523325ABF3A3}" type="datetime1">
              <a:rPr lang="th-TH" alt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25/09/60</a:t>
            </a:fld>
            <a:endParaRPr lang="th-TH" altLang="en-US" sz="12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en-US" smtClean="0"/>
          </a:p>
        </p:txBody>
      </p:sp>
      <p:sp>
        <p:nvSpPr>
          <p:cNvPr id="95236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3961101D-1CDF-4B42-BB7A-4EFC2AB282D5}" type="slidenum">
              <a:rPr lang="th-TH" altLang="th-TH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th-TH" altLang="th-TH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237" name="ตัวแทนวันที่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6240F3FF-BC84-4E8D-AF7E-418B2983DBD1}" type="datetime1">
              <a:rPr lang="th-TH" alt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25/09/60</a:t>
            </a:fld>
            <a:endParaRPr lang="th-TH" altLang="en-US" sz="12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en-US" smtClean="0"/>
          </a:p>
        </p:txBody>
      </p:sp>
      <p:sp>
        <p:nvSpPr>
          <p:cNvPr id="96260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76D00DE7-B04A-4FD6-AD7C-44A5E99F6B04}" type="slidenum">
              <a:rPr lang="th-TH" altLang="th-TH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th-TH" altLang="th-TH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261" name="ตัวแทนวันที่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8F58C232-7AD5-4EEF-811E-8DDC46DD2A2C}" type="datetime1">
              <a:rPr lang="th-TH" alt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25/09/60</a:t>
            </a:fld>
            <a:endParaRPr lang="th-TH" altLang="en-US" sz="12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en-US" smtClean="0"/>
          </a:p>
        </p:txBody>
      </p:sp>
      <p:sp>
        <p:nvSpPr>
          <p:cNvPr id="97284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5624B26D-63C1-4A65-BC1B-7D118B8C5D1C}" type="slidenum">
              <a:rPr lang="th-TH" altLang="th-TH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th-TH" altLang="th-TH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285" name="ตัวแทนวันที่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A839870B-26FA-4D97-AF25-B1424AAB6C7F}" type="datetime1">
              <a:rPr lang="th-TH" alt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25/09/60</a:t>
            </a:fld>
            <a:endParaRPr lang="th-TH" altLang="en-US" sz="12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en-US" smtClean="0"/>
          </a:p>
        </p:txBody>
      </p:sp>
      <p:sp>
        <p:nvSpPr>
          <p:cNvPr id="98308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BAC99F18-4610-43EF-9099-62F3A684726A}" type="slidenum">
              <a:rPr lang="th-TH" altLang="th-TH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th-TH" altLang="th-TH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309" name="ตัวแทนวันที่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2F3EE959-9E6A-41BA-A6A7-33B072F3EC24}" type="datetime1">
              <a:rPr lang="th-TH" alt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25/09/60</a:t>
            </a:fld>
            <a:endParaRPr lang="th-TH" altLang="en-US" sz="12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en-US" smtClean="0"/>
          </a:p>
        </p:txBody>
      </p:sp>
      <p:sp>
        <p:nvSpPr>
          <p:cNvPr id="993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0D2BE99D-2838-47B6-8E53-43DB10B2D9C1}" type="slidenum">
              <a:rPr lang="th-TH" altLang="th-TH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th-TH" altLang="th-TH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333" name="ตัวแทนวันที่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43C593BA-7F3D-47C1-A238-7E3D7F155281}" type="datetime1">
              <a:rPr lang="th-TH" alt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25/09/60</a:t>
            </a:fld>
            <a:endParaRPr lang="th-TH" altLang="en-US" sz="12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3.pn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3.png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14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3.png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15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3.png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6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7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3.png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18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19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20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3.png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21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22.xml"/><Relationship Id="rId1" Type="http://schemas.openxmlformats.org/officeDocument/2006/relationships/vmlDrawing" Target="../drawings/vmlDrawing42.vml"/><Relationship Id="rId4" Type="http://schemas.openxmlformats.org/officeDocument/2006/relationships/image" Target="../media/image3.png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2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2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2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2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.png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2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2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2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2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2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2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2.xml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23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24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8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3"/>
          <p:cNvSpPr>
            <a:spLocks/>
          </p:cNvSpPr>
          <p:nvPr/>
        </p:nvSpPr>
        <p:spPr bwMode="auto">
          <a:xfrm>
            <a:off x="-31750" y="4321175"/>
            <a:ext cx="1395413" cy="781050"/>
          </a:xfrm>
          <a:custGeom>
            <a:avLst/>
            <a:gdLst>
              <a:gd name="T0" fmla="*/ 2147483647 w 8042"/>
              <a:gd name="T1" fmla="*/ 2147483647 h 10000"/>
              <a:gd name="T2" fmla="*/ 2147483647 w 8042"/>
              <a:gd name="T3" fmla="*/ 2147483647 h 10000"/>
              <a:gd name="T4" fmla="*/ 2147483647 w 8042"/>
              <a:gd name="T5" fmla="*/ 2147483647 h 10000"/>
              <a:gd name="T6" fmla="*/ 2147483647 w 8042"/>
              <a:gd name="T7" fmla="*/ 2147483647 h 10000"/>
              <a:gd name="T8" fmla="*/ 2147483647 w 8042"/>
              <a:gd name="T9" fmla="*/ 2147483647 h 10000"/>
              <a:gd name="T10" fmla="*/ 2147483647 w 8042"/>
              <a:gd name="T11" fmla="*/ 2147483647 h 10000"/>
              <a:gd name="T12" fmla="*/ 2147483647 w 8042"/>
              <a:gd name="T13" fmla="*/ 2147483647 h 10000"/>
              <a:gd name="T14" fmla="*/ 2147483647 w 8042"/>
              <a:gd name="T15" fmla="*/ 2147483647 h 10000"/>
              <a:gd name="T16" fmla="*/ 2147483647 w 8042"/>
              <a:gd name="T17" fmla="*/ 0 h 10000"/>
              <a:gd name="T18" fmla="*/ 0 w 8042"/>
              <a:gd name="T19" fmla="*/ 2147483647 h 10000"/>
              <a:gd name="T20" fmla="*/ 2147483647 w 8042"/>
              <a:gd name="T21" fmla="*/ 2147483647 h 1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BFDDEDA-02D2-41F5-BBAC-62ADF4F3E612}" type="datetime1">
              <a:rPr lang="th-TH"/>
              <a:pPr>
                <a:defRPr/>
              </a:pPr>
              <a:t>25/09/60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/>
              <a:t>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863" y="4529138"/>
            <a:ext cx="584200" cy="365125"/>
          </a:xfrm>
        </p:spPr>
        <p:txBody>
          <a:bodyPr/>
          <a:lstStyle>
            <a:lvl1pPr>
              <a:defRPr/>
            </a:lvl1pPr>
          </a:lstStyle>
          <a:p>
            <a:fld id="{8BBE44B3-B855-4AF4-BA28-2B2C8116B13F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752733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704650F-21E5-40F4-8D2C-AFA4184304FE}" type="datetime1">
              <a:rPr lang="th-TH"/>
              <a:pPr>
                <a:defRPr/>
              </a:pPr>
              <a:t>25/09/60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/>
              <a:t>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441EB698-036F-4920-A1DB-ED4FB6452A6C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206600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28759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85371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6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39978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5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8656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0859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3996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62345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0411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390435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563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Box 34"/>
          <p:cNvSpPr txBox="1">
            <a:spLocks noChangeArrowheads="1"/>
          </p:cNvSpPr>
          <p:nvPr/>
        </p:nvSpPr>
        <p:spPr bwMode="auto">
          <a:xfrm>
            <a:off x="1808163" y="647700"/>
            <a:ext cx="457200" cy="58578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pPr>
              <a:defRPr/>
            </a:pPr>
            <a:r>
              <a:rPr lang="en-US" altLang="th-TH" sz="8000" smtClean="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62"/>
          <p:cNvSpPr txBox="1">
            <a:spLocks noChangeArrowheads="1"/>
          </p:cNvSpPr>
          <p:nvPr/>
        </p:nvSpPr>
        <p:spPr bwMode="auto">
          <a:xfrm>
            <a:off x="8169275" y="2905125"/>
            <a:ext cx="457200" cy="584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pPr>
              <a:defRPr/>
            </a:pPr>
            <a:r>
              <a:rPr lang="en-US" altLang="th-TH" sz="8000" smtClean="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E94568-8D32-4511-8F6F-4EB0A41F6095}" type="datetime1">
              <a:rPr lang="th-TH"/>
              <a:pPr>
                <a:defRPr/>
              </a:pPr>
              <a:t>25/09/60</a:t>
            </a:fld>
            <a:endParaRPr lang="th-TH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/>
              <a:t>1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B9FA4F40-711E-4473-9158-2D2BDF9F94D6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25868787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21383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  <a:cs typeface="+mn-cs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 sz="1800">
                <a:solidFill>
                  <a:srgbClr val="0000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3559339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2315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366379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51633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5180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6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06331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5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65302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32634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259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31F8F4-E8FD-499F-8489-6BCF415CC08E}" type="datetime1">
              <a:rPr lang="th-TH"/>
              <a:pPr>
                <a:defRPr/>
              </a:pPr>
              <a:t>25/09/60</a:t>
            </a:fld>
            <a:endParaRPr lang="th-TH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/>
              <a:t>1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18FABCF5-82D1-45CF-BC44-212816B9E6F6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80580152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86135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3795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49608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21939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54205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4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  <a:cs typeface="+mn-cs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 sz="1800">
                <a:solidFill>
                  <a:srgbClr val="0000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+mn-cs"/>
              </a:rPr>
              <a:t>  </a:t>
            </a:r>
          </a:p>
        </p:txBody>
      </p:sp>
      <p:pic>
        <p:nvPicPr>
          <p:cNvPr id="11" name="Picture 3" descr="logo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48046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325141"/>
            <a:ext cx="8229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41360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4346" y="6089650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1380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99093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12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Box 34"/>
          <p:cNvSpPr txBox="1">
            <a:spLocks noChangeArrowheads="1"/>
          </p:cNvSpPr>
          <p:nvPr/>
        </p:nvSpPr>
        <p:spPr bwMode="auto">
          <a:xfrm>
            <a:off x="1808163" y="647700"/>
            <a:ext cx="457200" cy="58578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pPr>
              <a:defRPr/>
            </a:pPr>
            <a:r>
              <a:rPr lang="en-US" altLang="th-TH" sz="8000" smtClean="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62"/>
          <p:cNvSpPr txBox="1">
            <a:spLocks noChangeArrowheads="1"/>
          </p:cNvSpPr>
          <p:nvPr/>
        </p:nvSpPr>
        <p:spPr bwMode="auto">
          <a:xfrm>
            <a:off x="8169275" y="2905125"/>
            <a:ext cx="457200" cy="584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pPr>
              <a:defRPr/>
            </a:pPr>
            <a:r>
              <a:rPr lang="en-US" altLang="th-TH" sz="8000" smtClean="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EF34E2-BC9B-4D2A-B364-49DBE598E537}" type="datetime1">
              <a:rPr lang="th-TH"/>
              <a:pPr>
                <a:defRPr/>
              </a:pPr>
              <a:t>25/09/60</a:t>
            </a:fld>
            <a:endParaRPr lang="th-TH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/>
              <a:t>1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24011B8B-9AB1-47DA-ADAF-8525D0A4DEEE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94018205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10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61028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45453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03290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31563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10093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02498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66449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18864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50494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51306159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2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  <a:cs typeface="+mn-cs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 sz="1800">
                <a:solidFill>
                  <a:srgbClr val="0000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78877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4A2FC75-CA0A-4FF2-8F6B-190BD858E91D}" type="datetime1">
              <a:rPr lang="th-TH"/>
              <a:pPr>
                <a:defRPr/>
              </a:pPr>
              <a:t>25/09/60</a:t>
            </a:fld>
            <a:endParaRPr lang="th-TH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/>
              <a:t>1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1493CA07-99D7-43CF-A0D3-64D0C001C17D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31262401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325141"/>
            <a:ext cx="8229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202" y="6147365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0875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4346" y="6089650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1867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5439" y="6083878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6177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40352" y="6130046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3904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0514" y="6153858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4791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90901" y="6163029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9722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7657" y="6018121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3019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03290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0514" y="6090743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7488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0514" y="6130046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7916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0514" y="6066546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40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8D6220-8837-4ECE-9CA7-08A6BF0417D0}" type="datetime1">
              <a:rPr lang="th-TH"/>
              <a:pPr>
                <a:defRPr/>
              </a:pPr>
              <a:t>25/09/60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/>
              <a:t>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A8AC9-48E9-43A2-926C-3BBFD92B8F35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5804502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202" y="6112839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7302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18864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202" y="6153858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014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8344" y="6125283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5409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0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  <a:cs typeface="+mn-cs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 sz="1800">
                <a:solidFill>
                  <a:srgbClr val="0000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8304919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1377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69502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23163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617088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6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69988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5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5697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9EEB33-9759-473C-BC8D-249384D81BDA}" type="datetime1">
              <a:rPr lang="th-TH"/>
              <a:pPr>
                <a:defRPr/>
              </a:pPr>
              <a:t>25/09/60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/>
              <a:t>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A03BF8-6ACA-4572-8227-68D26CC979D4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92006539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46511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96550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6686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45715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22963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70569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38367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8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  <a:cs typeface="+mn-cs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 sz="1800">
                <a:solidFill>
                  <a:srgbClr val="0000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+mn-cs"/>
              </a:rPr>
              <a:t>  </a:t>
            </a:r>
          </a:p>
        </p:txBody>
      </p:sp>
      <p:pic>
        <p:nvPicPr>
          <p:cNvPr id="11" name="Picture 3" descr="logo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95173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325141"/>
            <a:ext cx="8229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85688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553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  <a:cs typeface="+mn-cs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 sz="1800">
                <a:solidFill>
                  <a:srgbClr val="0000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+mn-cs"/>
              </a:rPr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763688" y="6205502"/>
            <a:ext cx="65475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เอกสารนี้ ขอสงวนสิทธิ์ไว้ตามกฎหมาย ห้ามมิให้นำไปเพื่อตีพิมพ์เป็นหนังสือ นิตยสาร เพื่อแสวงหาผลประโยชน์ใดๆ ทั้งทางตรงและทางอ้อมโดยไมได้รับอนุญาตจากกรมบัญชีกลาง  กองการพัสดุภาครัฐ</a:t>
            </a:r>
          </a:p>
        </p:txBody>
      </p:sp>
      <p:pic>
        <p:nvPicPr>
          <p:cNvPr id="12" name="Picture 11" descr="http://www.gprocurement.go.th/wps/wcm/connect/80d0be004382eaa6910193dec3fc5a9c/?MOD=AJPERES&amp;attachment=true&amp;id=1396589418538"/>
          <p:cNvPicPr/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93"/>
          <a:stretch/>
        </p:blipFill>
        <p:spPr bwMode="auto">
          <a:xfrm>
            <a:off x="107504" y="5717325"/>
            <a:ext cx="1656184" cy="11345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3" descr="logo"/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91540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20919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07485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9536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6936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6931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03290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41957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1891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066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82285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18864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492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70468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63308800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6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  <a:cs typeface="+mn-cs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 sz="1800">
                <a:solidFill>
                  <a:srgbClr val="0000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2502431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52794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6812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81378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43361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6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31663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5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56492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39688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230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45109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71364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93245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37089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13120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5341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4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  <a:cs typeface="+mn-cs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 sz="1800">
                <a:solidFill>
                  <a:srgbClr val="0000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478199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65277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23005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52159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469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FB76774-0B57-417D-A819-243BAE3272E8}" type="datetime1">
              <a:rPr lang="th-TH"/>
              <a:pPr>
                <a:defRPr/>
              </a:pPr>
              <a:t>25/09/60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/>
              <a:t>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5A483F-E02C-4037-AEC8-C6AF9D126361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56545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491876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6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90879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5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30294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53635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01972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09534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73659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593943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47807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66492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2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  <a:cs typeface="+mn-cs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 sz="1800">
                <a:solidFill>
                  <a:srgbClr val="0000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68737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38736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06235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59464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89105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33179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6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255026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5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08115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60158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59831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29971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837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6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65534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37017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62144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54902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0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  <a:cs typeface="+mn-cs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 sz="1800">
                <a:solidFill>
                  <a:srgbClr val="0000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1271134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46298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37588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24285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26752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6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49459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5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59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5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52985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62561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17866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03677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30242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47157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4069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095767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8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  <a:cs typeface="+mn-cs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 sz="1800">
                <a:solidFill>
                  <a:srgbClr val="0000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+mn-cs"/>
              </a:rPr>
              <a:t>  </a:t>
            </a:r>
          </a:p>
        </p:txBody>
      </p:sp>
      <p:pic>
        <p:nvPicPr>
          <p:cNvPr id="11" name="Picture 3" descr="logo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178220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325141"/>
            <a:ext cx="8229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99539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5967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85732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40847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85212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19263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49033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11955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03290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239788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5206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372542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05974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18864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927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18749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44387176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6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  <a:cs typeface="+mn-cs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 sz="1800">
                <a:solidFill>
                  <a:srgbClr val="0000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+mn-cs"/>
              </a:rPr>
              <a:t>  </a:t>
            </a:r>
          </a:p>
        </p:txBody>
      </p:sp>
      <p:pic>
        <p:nvPicPr>
          <p:cNvPr id="11" name="Picture 3" descr="logo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4860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325141"/>
            <a:ext cx="8229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31303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77624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7937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19277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25632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9696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514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03290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8563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58456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85037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58487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746323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18864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449895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50315690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4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  <a:cs typeface="+mn-cs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 sz="1800">
                <a:solidFill>
                  <a:srgbClr val="0000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9184729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4492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64989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88480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5244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68802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6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842131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5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24434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69258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839100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52337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17662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264566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69698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233164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2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  <a:cs typeface="+mn-cs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 sz="1800">
                <a:solidFill>
                  <a:srgbClr val="0000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+mn-cs"/>
              </a:rPr>
              <a:t>  </a:t>
            </a:r>
          </a:p>
        </p:txBody>
      </p:sp>
      <p:pic>
        <p:nvPicPr>
          <p:cNvPr id="11" name="Picture 3" descr="logo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9774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986722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325141"/>
            <a:ext cx="8229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74000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84172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98401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50801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36965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4118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40802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03290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84509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200201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980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020725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928382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18864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027939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437194385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0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  <a:cs typeface="+mn-cs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 sz="1800">
                <a:solidFill>
                  <a:srgbClr val="0000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0531652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68767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138738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215888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007108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6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987688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5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457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4461668-D1E7-4F18-9F82-FA6B4DC885D1}" type="datetime1">
              <a:rPr lang="th-TH"/>
              <a:pPr>
                <a:defRPr/>
              </a:pPr>
              <a:t>25/09/60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/>
              <a:t>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7C46394B-2A83-4797-96A6-45BCC3F2F07D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2087724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  <a:cs typeface="+mn-cs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 sz="1800">
                <a:solidFill>
                  <a:srgbClr val="0000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462597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04005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308321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004405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521403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7040410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232466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727649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8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  <a:cs typeface="+mn-cs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 sz="1800">
                <a:solidFill>
                  <a:srgbClr val="0000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+mn-cs"/>
              </a:rPr>
              <a:t>  </a:t>
            </a:r>
          </a:p>
        </p:txBody>
      </p:sp>
      <p:pic>
        <p:nvPicPr>
          <p:cNvPr id="11" name="Picture 3" descr="logo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207474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325141"/>
            <a:ext cx="8229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426380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469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50378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895628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609242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90390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5939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17161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03290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341859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340618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434473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741643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18864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162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138790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898122987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6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  <a:cs typeface="+mn-cs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 sz="1800">
                <a:solidFill>
                  <a:srgbClr val="0000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+mn-cs"/>
              </a:rPr>
              <a:t>  </a:t>
            </a:r>
          </a:p>
        </p:txBody>
      </p:sp>
      <p:pic>
        <p:nvPicPr>
          <p:cNvPr id="11" name="Picture 3" descr="logo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6413644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148256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6583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301017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498732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53237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072479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055562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744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527113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193104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02586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964030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15944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3"/>
          <p:cNvSpPr>
            <a:spLocks/>
          </p:cNvSpPr>
          <p:nvPr/>
        </p:nvSpPr>
        <p:spPr bwMode="auto">
          <a:xfrm>
            <a:off x="-31750" y="4321175"/>
            <a:ext cx="1395413" cy="781050"/>
          </a:xfrm>
          <a:custGeom>
            <a:avLst/>
            <a:gdLst>
              <a:gd name="T0" fmla="*/ 2147483647 w 8042"/>
              <a:gd name="T1" fmla="*/ 2147483647 h 10000"/>
              <a:gd name="T2" fmla="*/ 2147483647 w 8042"/>
              <a:gd name="T3" fmla="*/ 2147483647 h 10000"/>
              <a:gd name="T4" fmla="*/ 2147483647 w 8042"/>
              <a:gd name="T5" fmla="*/ 2147483647 h 10000"/>
              <a:gd name="T6" fmla="*/ 2147483647 w 8042"/>
              <a:gd name="T7" fmla="*/ 2147483647 h 10000"/>
              <a:gd name="T8" fmla="*/ 2147483647 w 8042"/>
              <a:gd name="T9" fmla="*/ 2147483647 h 10000"/>
              <a:gd name="T10" fmla="*/ 2147483647 w 8042"/>
              <a:gd name="T11" fmla="*/ 2147483647 h 10000"/>
              <a:gd name="T12" fmla="*/ 2147483647 w 8042"/>
              <a:gd name="T13" fmla="*/ 2147483647 h 10000"/>
              <a:gd name="T14" fmla="*/ 2147483647 w 8042"/>
              <a:gd name="T15" fmla="*/ 2147483647 h 10000"/>
              <a:gd name="T16" fmla="*/ 2147483647 w 8042"/>
              <a:gd name="T17" fmla="*/ 0 h 10000"/>
              <a:gd name="T18" fmla="*/ 0 w 8042"/>
              <a:gd name="T19" fmla="*/ 2147483647 h 10000"/>
              <a:gd name="T20" fmla="*/ 2147483647 w 8042"/>
              <a:gd name="T21" fmla="*/ 2147483647 h 1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BFDDEDA-02D2-41F5-BBAC-62ADF4F3E612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863" y="4529138"/>
            <a:ext cx="584200" cy="365125"/>
          </a:xfrm>
        </p:spPr>
        <p:txBody>
          <a:bodyPr/>
          <a:lstStyle>
            <a:lvl1pPr>
              <a:defRPr/>
            </a:lvl1pPr>
          </a:lstStyle>
          <a:p>
            <a:fld id="{8BBE44B3-B855-4AF4-BA28-2B2C8116B13F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29924899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FB76774-0B57-417D-A819-243BAE3272E8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5A483F-E02C-4037-AEC8-C6AF9D126361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778072114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4461668-D1E7-4F18-9F82-FA6B4DC885D1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7C46394B-2A83-4797-96A6-45BCC3F2F07D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506427962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B9B256-0674-4F73-BD4D-7B09B7ED199D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33FB70-EB5F-4CDB-9D71-330D96AEF951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703292965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22C61ED-E22D-4A67-9A7C-238FF73BEEA7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69C3C-CBD1-47C5-B196-DAAD4A30E6C3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302756735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5F211D-CC04-46BF-8950-7C46F6EFE2A3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251D5-24B8-40E3-A72F-BF0B14547B53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4641370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129786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BBDD6CB-BBE7-4FAD-AC48-6583811834EC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6DE9BD-DB6E-4DE0-8426-0B474F99D685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492439528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A880CE-A451-4B0D-BF49-BD579BD4EF7C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26C8CE-D40B-40A8-B589-B15F298C5C98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817373725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B87A6F-17C8-4898-AB6B-5AEE14C487DF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6202F96A-7DD9-457D-BF6C-8DF69BC1DD54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41564820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704650F-21E5-40F4-8D2C-AFA4184304FE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441EB698-036F-4920-A1DB-ED4FB6452A6C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315738683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34"/>
          <p:cNvSpPr txBox="1">
            <a:spLocks noChangeArrowheads="1"/>
          </p:cNvSpPr>
          <p:nvPr/>
        </p:nvSpPr>
        <p:spPr bwMode="auto">
          <a:xfrm>
            <a:off x="1808163" y="647700"/>
            <a:ext cx="457200" cy="58578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pPr>
              <a:defRPr/>
            </a:pPr>
            <a:r>
              <a:rPr lang="en-US" altLang="th-TH" sz="8000" smtClean="0">
                <a:solidFill>
                  <a:srgbClr val="A53010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62"/>
          <p:cNvSpPr txBox="1">
            <a:spLocks noChangeArrowheads="1"/>
          </p:cNvSpPr>
          <p:nvPr/>
        </p:nvSpPr>
        <p:spPr bwMode="auto">
          <a:xfrm>
            <a:off x="8169275" y="2905125"/>
            <a:ext cx="457200" cy="584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pPr>
              <a:defRPr/>
            </a:pPr>
            <a:r>
              <a:rPr lang="en-US" altLang="th-TH" sz="8000" smtClean="0">
                <a:solidFill>
                  <a:srgbClr val="A53010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E94568-8D32-4511-8F6F-4EB0A41F6095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B9FA4F40-711E-4473-9158-2D2BDF9F94D6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501617938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31F8F4-E8FD-499F-8489-6BCF415CC08E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18FABCF5-82D1-45CF-BC44-212816B9E6F6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897985637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34"/>
          <p:cNvSpPr txBox="1">
            <a:spLocks noChangeArrowheads="1"/>
          </p:cNvSpPr>
          <p:nvPr/>
        </p:nvSpPr>
        <p:spPr bwMode="auto">
          <a:xfrm>
            <a:off x="1808163" y="647700"/>
            <a:ext cx="457200" cy="58578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pPr>
              <a:defRPr/>
            </a:pPr>
            <a:r>
              <a:rPr lang="en-US" altLang="th-TH" sz="8000" smtClean="0">
                <a:solidFill>
                  <a:srgbClr val="A53010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62"/>
          <p:cNvSpPr txBox="1">
            <a:spLocks noChangeArrowheads="1"/>
          </p:cNvSpPr>
          <p:nvPr/>
        </p:nvSpPr>
        <p:spPr bwMode="auto">
          <a:xfrm>
            <a:off x="8169275" y="2905125"/>
            <a:ext cx="457200" cy="584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pPr>
              <a:defRPr/>
            </a:pPr>
            <a:r>
              <a:rPr lang="en-US" altLang="th-TH" sz="8000" smtClean="0">
                <a:solidFill>
                  <a:srgbClr val="A53010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EF34E2-BC9B-4D2A-B364-49DBE598E537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24011B8B-9AB1-47DA-ADAF-8525D0A4DEEE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735225283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4A2FC75-CA0A-4FF2-8F6B-190BD858E91D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1493CA07-99D7-43CF-A0D3-64D0C001C17D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328444964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8D6220-8837-4ECE-9CA7-08A6BF0417D0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A8AC9-48E9-43A2-926C-3BBFD92B8F35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571980921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9EEB33-9759-473C-BC8D-249384D81BDA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A03BF8-6ACA-4572-8227-68D26CC979D4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8521378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6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559581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450" y="115888"/>
            <a:ext cx="7056438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47813" y="1341438"/>
            <a:ext cx="3492500" cy="24145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547813" y="3908425"/>
            <a:ext cx="3492500" cy="2416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5192713" y="1341438"/>
            <a:ext cx="3494087" cy="4983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28600" y="6477000"/>
            <a:ext cx="2613025" cy="3048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125CDB7-A3A6-4B59-BD34-DB674098E5B0}" type="datetime1">
              <a:rPr lang="th-TH" altLang="ko-K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en-US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943600" y="6477000"/>
            <a:ext cx="3048000" cy="3048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3276600" y="6477000"/>
            <a:ext cx="2133600" cy="304800"/>
          </a:xfrm>
        </p:spPr>
        <p:txBody>
          <a:bodyPr/>
          <a:lstStyle>
            <a:lvl1pPr>
              <a:defRPr>
                <a:cs typeface="HY중고딕"/>
              </a:defRPr>
            </a:lvl1pPr>
          </a:lstStyle>
          <a:p>
            <a:fld id="{04D09BE0-118A-4957-83CB-0DE1982EB310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94362847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3"/>
          <p:cNvSpPr>
            <a:spLocks/>
          </p:cNvSpPr>
          <p:nvPr/>
        </p:nvSpPr>
        <p:spPr bwMode="auto">
          <a:xfrm>
            <a:off x="-31750" y="4321175"/>
            <a:ext cx="1395413" cy="781050"/>
          </a:xfrm>
          <a:custGeom>
            <a:avLst/>
            <a:gdLst>
              <a:gd name="T0" fmla="*/ 2147483647 w 8042"/>
              <a:gd name="T1" fmla="*/ 2147483647 h 10000"/>
              <a:gd name="T2" fmla="*/ 2147483647 w 8042"/>
              <a:gd name="T3" fmla="*/ 2147483647 h 10000"/>
              <a:gd name="T4" fmla="*/ 2147483647 w 8042"/>
              <a:gd name="T5" fmla="*/ 2147483647 h 10000"/>
              <a:gd name="T6" fmla="*/ 2147483647 w 8042"/>
              <a:gd name="T7" fmla="*/ 2147483647 h 10000"/>
              <a:gd name="T8" fmla="*/ 2147483647 w 8042"/>
              <a:gd name="T9" fmla="*/ 2147483647 h 10000"/>
              <a:gd name="T10" fmla="*/ 2147483647 w 8042"/>
              <a:gd name="T11" fmla="*/ 2147483647 h 10000"/>
              <a:gd name="T12" fmla="*/ 2147483647 w 8042"/>
              <a:gd name="T13" fmla="*/ 2147483647 h 10000"/>
              <a:gd name="T14" fmla="*/ 2147483647 w 8042"/>
              <a:gd name="T15" fmla="*/ 2147483647 h 10000"/>
              <a:gd name="T16" fmla="*/ 2147483647 w 8042"/>
              <a:gd name="T17" fmla="*/ 0 h 10000"/>
              <a:gd name="T18" fmla="*/ 0 w 8042"/>
              <a:gd name="T19" fmla="*/ 2147483647 h 10000"/>
              <a:gd name="T20" fmla="*/ 2147483647 w 8042"/>
              <a:gd name="T21" fmla="*/ 2147483647 h 1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BFDDEDA-02D2-41F5-BBAC-62ADF4F3E612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863" y="4529138"/>
            <a:ext cx="584200" cy="365125"/>
          </a:xfrm>
        </p:spPr>
        <p:txBody>
          <a:bodyPr/>
          <a:lstStyle>
            <a:lvl1pPr>
              <a:defRPr/>
            </a:lvl1pPr>
          </a:lstStyle>
          <a:p>
            <a:fld id="{8BBE44B3-B855-4AF4-BA28-2B2C8116B13F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828344289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FB76774-0B57-417D-A819-243BAE3272E8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5A483F-E02C-4037-AEC8-C6AF9D126361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793224323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4461668-D1E7-4F18-9F82-FA6B4DC885D1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7C46394B-2A83-4797-96A6-45BCC3F2F07D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681867453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B9B256-0674-4F73-BD4D-7B09B7ED199D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33FB70-EB5F-4CDB-9D71-330D96AEF951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174697159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22C61ED-E22D-4A67-9A7C-238FF73BEEA7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69C3C-CBD1-47C5-B196-DAAD4A30E6C3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789969474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5F211D-CC04-46BF-8950-7C46F6EFE2A3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251D5-24B8-40E3-A72F-BF0B14547B53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532703595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BBDD6CB-BBE7-4FAD-AC48-6583811834EC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6DE9BD-DB6E-4DE0-8426-0B474F99D685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69808183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A880CE-A451-4B0D-BF49-BD579BD4EF7C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26C8CE-D40B-40A8-B589-B15F298C5C98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811752104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B87A6F-17C8-4898-AB6B-5AEE14C487DF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6202F96A-7DD9-457D-BF6C-8DF69BC1DD54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4500266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5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768755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704650F-21E5-40F4-8D2C-AFA4184304FE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441EB698-036F-4920-A1DB-ED4FB6452A6C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90392997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34"/>
          <p:cNvSpPr txBox="1">
            <a:spLocks noChangeArrowheads="1"/>
          </p:cNvSpPr>
          <p:nvPr/>
        </p:nvSpPr>
        <p:spPr bwMode="auto">
          <a:xfrm>
            <a:off x="1808163" y="647700"/>
            <a:ext cx="457200" cy="58578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pPr>
              <a:defRPr/>
            </a:pPr>
            <a:r>
              <a:rPr lang="en-US" altLang="th-TH" sz="8000" smtClean="0">
                <a:solidFill>
                  <a:srgbClr val="A53010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62"/>
          <p:cNvSpPr txBox="1">
            <a:spLocks noChangeArrowheads="1"/>
          </p:cNvSpPr>
          <p:nvPr/>
        </p:nvSpPr>
        <p:spPr bwMode="auto">
          <a:xfrm>
            <a:off x="8169275" y="2905125"/>
            <a:ext cx="457200" cy="584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pPr>
              <a:defRPr/>
            </a:pPr>
            <a:r>
              <a:rPr lang="en-US" altLang="th-TH" sz="8000" smtClean="0">
                <a:solidFill>
                  <a:srgbClr val="A53010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E94568-8D32-4511-8F6F-4EB0A41F6095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B9FA4F40-711E-4473-9158-2D2BDF9F94D6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324810424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31F8F4-E8FD-499F-8489-6BCF415CC08E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18FABCF5-82D1-45CF-BC44-212816B9E6F6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287801550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34"/>
          <p:cNvSpPr txBox="1">
            <a:spLocks noChangeArrowheads="1"/>
          </p:cNvSpPr>
          <p:nvPr/>
        </p:nvSpPr>
        <p:spPr bwMode="auto">
          <a:xfrm>
            <a:off x="1808163" y="647700"/>
            <a:ext cx="457200" cy="58578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pPr>
              <a:defRPr/>
            </a:pPr>
            <a:r>
              <a:rPr lang="en-US" altLang="th-TH" sz="8000" smtClean="0">
                <a:solidFill>
                  <a:srgbClr val="A53010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62"/>
          <p:cNvSpPr txBox="1">
            <a:spLocks noChangeArrowheads="1"/>
          </p:cNvSpPr>
          <p:nvPr/>
        </p:nvSpPr>
        <p:spPr bwMode="auto">
          <a:xfrm>
            <a:off x="8169275" y="2905125"/>
            <a:ext cx="457200" cy="584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pPr>
              <a:defRPr/>
            </a:pPr>
            <a:r>
              <a:rPr lang="en-US" altLang="th-TH" sz="8000" smtClean="0">
                <a:solidFill>
                  <a:srgbClr val="A53010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EF34E2-BC9B-4D2A-B364-49DBE598E537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24011B8B-9AB1-47DA-ADAF-8525D0A4DEEE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059965574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4A2FC75-CA0A-4FF2-8F6B-190BD858E91D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1493CA07-99D7-43CF-A0D3-64D0C001C17D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580458699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8D6220-8837-4ECE-9CA7-08A6BF0417D0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A8AC9-48E9-43A2-926C-3BBFD92B8F35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70531797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9EEB33-9759-473C-BC8D-249384D81BDA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A03BF8-6ACA-4572-8227-68D26CC979D4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168112034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450" y="115888"/>
            <a:ext cx="7056438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47813" y="1341438"/>
            <a:ext cx="3492500" cy="24145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547813" y="3908425"/>
            <a:ext cx="3492500" cy="2416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5192713" y="1341438"/>
            <a:ext cx="3494087" cy="4983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28600" y="6477000"/>
            <a:ext cx="2613025" cy="3048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125CDB7-A3A6-4B59-BD34-DB674098E5B0}" type="datetime1">
              <a:rPr lang="th-TH" altLang="ko-K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en-US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943600" y="6477000"/>
            <a:ext cx="3048000" cy="3048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3276600" y="6477000"/>
            <a:ext cx="2133600" cy="304800"/>
          </a:xfrm>
        </p:spPr>
        <p:txBody>
          <a:bodyPr/>
          <a:lstStyle>
            <a:lvl1pPr>
              <a:defRPr>
                <a:cs typeface="HY중고딕"/>
              </a:defRPr>
            </a:lvl1pPr>
          </a:lstStyle>
          <a:p>
            <a:fld id="{04D09BE0-118A-4957-83CB-0DE1982EB310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251683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5289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9209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059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B9B256-0674-4F73-BD4D-7B09B7ED199D}" type="datetime1">
              <a:rPr lang="th-TH"/>
              <a:pPr>
                <a:defRPr/>
              </a:pPr>
              <a:t>25/09/60</a:t>
            </a:fld>
            <a:endParaRPr lang="th-TH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/>
              <a:t>1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33FB70-EB5F-4CDB-9D71-330D96AEF951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480059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7145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5554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9970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32093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  <a:cs typeface="+mn-cs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 sz="1800">
                <a:solidFill>
                  <a:srgbClr val="0000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+mn-cs"/>
              </a:rPr>
              <a:t>  </a:t>
            </a:r>
          </a:p>
        </p:txBody>
      </p:sp>
      <p:pic>
        <p:nvPicPr>
          <p:cNvPr id="11" name="Picture 3" descr="logo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7994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6451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5996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9847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4069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480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22C61ED-E22D-4A67-9A7C-238FF73BEEA7}" type="datetime1">
              <a:rPr lang="th-TH"/>
              <a:pPr>
                <a:defRPr/>
              </a:pPr>
              <a:t>25/09/60</a:t>
            </a:fld>
            <a:endParaRPr lang="th-TH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/>
              <a:t>1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69C3C-CBD1-47C5-B196-DAAD4A30E6C3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3034674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3468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290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9173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7855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3189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8118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0447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  <a:cs typeface="+mn-cs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 sz="1800">
                <a:solidFill>
                  <a:srgbClr val="0000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+mn-cs"/>
              </a:rPr>
              <a:t>  </a:t>
            </a:r>
          </a:p>
        </p:txBody>
      </p:sp>
      <p:pic>
        <p:nvPicPr>
          <p:cNvPr id="11" name="Picture 3" descr="logo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4006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062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813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5F211D-CC04-46BF-8950-7C46F6EFE2A3}" type="datetime1">
              <a:rPr lang="th-TH"/>
              <a:pPr>
                <a:defRPr/>
              </a:pPr>
              <a:t>25/09/60</a:t>
            </a:fld>
            <a:endParaRPr lang="th-TH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/>
              <a:t>1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251D5-24B8-40E3-A72F-BF0B14547B53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3524907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738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9429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1325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940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210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9180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649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9780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9403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441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BBDD6CB-BBE7-4FAD-AC48-6583811834EC}" type="datetime1">
              <a:rPr lang="th-TH"/>
              <a:pPr>
                <a:defRPr/>
              </a:pPr>
              <a:t>25/09/60</a:t>
            </a:fld>
            <a:endParaRPr lang="th-TH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/>
              <a:t>1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6DE9BD-DB6E-4DE0-8426-0B474F99D685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3448004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  <a:cs typeface="+mn-cs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 sz="1800">
                <a:solidFill>
                  <a:srgbClr val="0000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+mn-cs"/>
              </a:rPr>
              <a:t>  </a:t>
            </a:r>
          </a:p>
        </p:txBody>
      </p:sp>
      <p:pic>
        <p:nvPicPr>
          <p:cNvPr id="11" name="Picture 3" descr="logo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3055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7669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9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982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20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899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6320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8839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4911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102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A880CE-A451-4B0D-BF49-BD579BD4EF7C}" type="datetime1">
              <a:rPr lang="th-TH"/>
              <a:pPr>
                <a:defRPr/>
              </a:pPr>
              <a:t>25/09/60</a:t>
            </a:fld>
            <a:endParaRPr lang="th-TH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/>
              <a:t>1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26C8CE-D40B-40A8-B589-B15F298C5C98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489614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805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8151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5566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  <a:cs typeface="+mn-cs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 sz="1800">
                <a:solidFill>
                  <a:srgbClr val="0000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120309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9800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1030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6356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644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6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725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5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5584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7 w 7908"/>
              <a:gd name="T1" fmla="*/ 2147483647 h 10000"/>
              <a:gd name="T2" fmla="*/ 2147483647 w 7908"/>
              <a:gd name="T3" fmla="*/ 2147483647 h 10000"/>
              <a:gd name="T4" fmla="*/ 2147483647 w 7908"/>
              <a:gd name="T5" fmla="*/ 2147483647 h 10000"/>
              <a:gd name="T6" fmla="*/ 2147483647 w 7908"/>
              <a:gd name="T7" fmla="*/ 0 h 10000"/>
              <a:gd name="T8" fmla="*/ 2147483647 w 7908"/>
              <a:gd name="T9" fmla="*/ 0 h 10000"/>
              <a:gd name="T10" fmla="*/ 0 w 7908"/>
              <a:gd name="T11" fmla="*/ 2147483647 h 10000"/>
              <a:gd name="T12" fmla="*/ 0 w 7908"/>
              <a:gd name="T13" fmla="*/ 2147483647 h 10000"/>
              <a:gd name="T14" fmla="*/ 2147483647 w 7908"/>
              <a:gd name="T15" fmla="*/ 2147483647 h 10000"/>
              <a:gd name="T16" fmla="*/ 2147483647 w 7908"/>
              <a:gd name="T17" fmla="*/ 2147483647 h 10000"/>
              <a:gd name="T18" fmla="*/ 2147483647 w 7908"/>
              <a:gd name="T19" fmla="*/ 2147483647 h 10000"/>
              <a:gd name="T20" fmla="*/ 2147483647 w 7908"/>
              <a:gd name="T21" fmla="*/ 2147483647 h 10000"/>
              <a:gd name="T22" fmla="*/ 2147483647 w 7908"/>
              <a:gd name="T23" fmla="*/ 2147483647 h 10000"/>
              <a:gd name="T24" fmla="*/ 2147483647 w 7908"/>
              <a:gd name="T25" fmla="*/ 2147483647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B87A6F-17C8-4898-AB6B-5AEE14C487DF}" type="datetime1">
              <a:rPr lang="th-TH"/>
              <a:pPr>
                <a:defRPr/>
              </a:pPr>
              <a:t>25/09/60</a:t>
            </a:fld>
            <a:endParaRPr lang="th-TH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h-TH"/>
              <a:t>1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6202F96A-7DD9-457D-BF6C-8DF69BC1DD54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918994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354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82848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07233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0383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7081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423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2796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8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  <a:cs typeface="+mn-cs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 sz="1800">
                <a:solidFill>
                  <a:srgbClr val="0000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712883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3836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597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oleObject" Target="../embeddings/oleObject17.bin"/><Relationship Id="rId2" Type="http://schemas.openxmlformats.org/officeDocument/2006/relationships/slideLayout" Target="../slideLayouts/slideLayout126.xml"/><Relationship Id="rId16" Type="http://schemas.openxmlformats.org/officeDocument/2006/relationships/vmlDrawing" Target="../drawings/vmlDrawing17.v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34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17" Type="http://schemas.openxmlformats.org/officeDocument/2006/relationships/oleObject" Target="../embeddings/oleObject19.bin"/><Relationship Id="rId2" Type="http://schemas.openxmlformats.org/officeDocument/2006/relationships/slideLayout" Target="../slideLayouts/slideLayout140.xml"/><Relationship Id="rId16" Type="http://schemas.openxmlformats.org/officeDocument/2006/relationships/vmlDrawing" Target="../drawings/vmlDrawing19.v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17" Type="http://schemas.openxmlformats.org/officeDocument/2006/relationships/oleObject" Target="../embeddings/oleObject21.bin"/><Relationship Id="rId2" Type="http://schemas.openxmlformats.org/officeDocument/2006/relationships/slideLayout" Target="../slideLayouts/slideLayout154.xml"/><Relationship Id="rId16" Type="http://schemas.openxmlformats.org/officeDocument/2006/relationships/vmlDrawing" Target="../drawings/vmlDrawing21.v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17" Type="http://schemas.openxmlformats.org/officeDocument/2006/relationships/oleObject" Target="../embeddings/oleObject23.bin"/><Relationship Id="rId2" Type="http://schemas.openxmlformats.org/officeDocument/2006/relationships/slideLayout" Target="../slideLayouts/slideLayout168.xml"/><Relationship Id="rId16" Type="http://schemas.openxmlformats.org/officeDocument/2006/relationships/vmlDrawing" Target="../drawings/vmlDrawing23.v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76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slideLayout" Target="../slideLayouts/slideLayout18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slideLayout" Target="../slideLayouts/slideLayout19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17" Type="http://schemas.openxmlformats.org/officeDocument/2006/relationships/oleObject" Target="../embeddings/oleObject25.bin"/><Relationship Id="rId2" Type="http://schemas.openxmlformats.org/officeDocument/2006/relationships/slideLayout" Target="../slideLayouts/slideLayout182.xml"/><Relationship Id="rId16" Type="http://schemas.openxmlformats.org/officeDocument/2006/relationships/vmlDrawing" Target="../drawings/vmlDrawing25.v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9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slideLayout" Target="../slideLayouts/slideLayout207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6.xml"/><Relationship Id="rId17" Type="http://schemas.openxmlformats.org/officeDocument/2006/relationships/oleObject" Target="../embeddings/oleObject27.bin"/><Relationship Id="rId2" Type="http://schemas.openxmlformats.org/officeDocument/2006/relationships/slideLayout" Target="../slideLayouts/slideLayout196.xml"/><Relationship Id="rId16" Type="http://schemas.openxmlformats.org/officeDocument/2006/relationships/vmlDrawing" Target="../drawings/vmlDrawing27.v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Relationship Id="rId14" Type="http://schemas.openxmlformats.org/officeDocument/2006/relationships/slideLayout" Target="../slideLayouts/slideLayout20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slideLayout" Target="../slideLayouts/slideLayout221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17" Type="http://schemas.openxmlformats.org/officeDocument/2006/relationships/oleObject" Target="../embeddings/oleObject29.bin"/><Relationship Id="rId2" Type="http://schemas.openxmlformats.org/officeDocument/2006/relationships/slideLayout" Target="../slideLayouts/slideLayout210.xml"/><Relationship Id="rId16" Type="http://schemas.openxmlformats.org/officeDocument/2006/relationships/vmlDrawing" Target="../drawings/vmlDrawing29.v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slideLayout" Target="../slideLayouts/slideLayout22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slideLayout" Target="../slideLayouts/slideLayout235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17" Type="http://schemas.openxmlformats.org/officeDocument/2006/relationships/oleObject" Target="../embeddings/oleObject31.bin"/><Relationship Id="rId2" Type="http://schemas.openxmlformats.org/officeDocument/2006/relationships/slideLayout" Target="../slideLayouts/slideLayout224.xml"/><Relationship Id="rId16" Type="http://schemas.openxmlformats.org/officeDocument/2006/relationships/vmlDrawing" Target="../drawings/vmlDrawing31.v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Relationship Id="rId14" Type="http://schemas.openxmlformats.org/officeDocument/2006/relationships/slideLayout" Target="../slideLayouts/slideLayout23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slideLayout" Target="../slideLayouts/slideLayout24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8.xml"/><Relationship Id="rId17" Type="http://schemas.openxmlformats.org/officeDocument/2006/relationships/oleObject" Target="../embeddings/oleObject33.bin"/><Relationship Id="rId2" Type="http://schemas.openxmlformats.org/officeDocument/2006/relationships/slideLayout" Target="../slideLayouts/slideLayout238.xml"/><Relationship Id="rId16" Type="http://schemas.openxmlformats.org/officeDocument/2006/relationships/vmlDrawing" Target="../drawings/vmlDrawing33.v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246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Relationship Id="rId14" Type="http://schemas.openxmlformats.org/officeDocument/2006/relationships/slideLayout" Target="../slideLayouts/slideLayout25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13" Type="http://schemas.openxmlformats.org/officeDocument/2006/relationships/slideLayout" Target="../slideLayouts/slideLayout26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7.xml"/><Relationship Id="rId12" Type="http://schemas.openxmlformats.org/officeDocument/2006/relationships/slideLayout" Target="../slideLayouts/slideLayout262.xml"/><Relationship Id="rId17" Type="http://schemas.openxmlformats.org/officeDocument/2006/relationships/oleObject" Target="../embeddings/oleObject35.bin"/><Relationship Id="rId2" Type="http://schemas.openxmlformats.org/officeDocument/2006/relationships/slideLayout" Target="../slideLayouts/slideLayout252.xml"/><Relationship Id="rId16" Type="http://schemas.openxmlformats.org/officeDocument/2006/relationships/vmlDrawing" Target="../drawings/vmlDrawing35.v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55.xml"/><Relationship Id="rId15" Type="http://schemas.openxmlformats.org/officeDocument/2006/relationships/theme" Target="../theme/theme19.xml"/><Relationship Id="rId10" Type="http://schemas.openxmlformats.org/officeDocument/2006/relationships/slideLayout" Target="../slideLayouts/slideLayout26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Relationship Id="rId14" Type="http://schemas.openxmlformats.org/officeDocument/2006/relationships/slideLayout" Target="../slideLayouts/slideLayout26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slideLayout" Target="../slideLayouts/slideLayout277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slideLayout" Target="../slideLayouts/slideLayout276.xml"/><Relationship Id="rId17" Type="http://schemas.openxmlformats.org/officeDocument/2006/relationships/oleObject" Target="../embeddings/oleObject37.bin"/><Relationship Id="rId2" Type="http://schemas.openxmlformats.org/officeDocument/2006/relationships/slideLayout" Target="../slideLayouts/slideLayout266.xml"/><Relationship Id="rId16" Type="http://schemas.openxmlformats.org/officeDocument/2006/relationships/vmlDrawing" Target="../drawings/vmlDrawing37.v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5" Type="http://schemas.openxmlformats.org/officeDocument/2006/relationships/theme" Target="../theme/theme20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Relationship Id="rId14" Type="http://schemas.openxmlformats.org/officeDocument/2006/relationships/slideLayout" Target="../slideLayouts/slideLayout27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6.xml"/><Relationship Id="rId13" Type="http://schemas.openxmlformats.org/officeDocument/2006/relationships/slideLayout" Target="../slideLayouts/slideLayout291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5.xml"/><Relationship Id="rId12" Type="http://schemas.openxmlformats.org/officeDocument/2006/relationships/slideLayout" Target="../slideLayouts/slideLayout290.xml"/><Relationship Id="rId17" Type="http://schemas.openxmlformats.org/officeDocument/2006/relationships/oleObject" Target="../embeddings/oleObject39.bin"/><Relationship Id="rId2" Type="http://schemas.openxmlformats.org/officeDocument/2006/relationships/slideLayout" Target="../slideLayouts/slideLayout280.xml"/><Relationship Id="rId16" Type="http://schemas.openxmlformats.org/officeDocument/2006/relationships/vmlDrawing" Target="../drawings/vmlDrawing39.vml"/><Relationship Id="rId1" Type="http://schemas.openxmlformats.org/officeDocument/2006/relationships/slideLayout" Target="../slideLayouts/slideLayout279.xml"/><Relationship Id="rId6" Type="http://schemas.openxmlformats.org/officeDocument/2006/relationships/slideLayout" Target="../slideLayouts/slideLayout284.xml"/><Relationship Id="rId11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83.xml"/><Relationship Id="rId15" Type="http://schemas.openxmlformats.org/officeDocument/2006/relationships/theme" Target="../theme/theme21.xml"/><Relationship Id="rId10" Type="http://schemas.openxmlformats.org/officeDocument/2006/relationships/slideLayout" Target="../slideLayouts/slideLayout288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282.xml"/><Relationship Id="rId9" Type="http://schemas.openxmlformats.org/officeDocument/2006/relationships/slideLayout" Target="../slideLayouts/slideLayout287.xml"/><Relationship Id="rId14" Type="http://schemas.openxmlformats.org/officeDocument/2006/relationships/slideLayout" Target="../slideLayouts/slideLayout292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0.xml"/><Relationship Id="rId13" Type="http://schemas.openxmlformats.org/officeDocument/2006/relationships/slideLayout" Target="../slideLayouts/slideLayout305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99.xml"/><Relationship Id="rId12" Type="http://schemas.openxmlformats.org/officeDocument/2006/relationships/slideLayout" Target="../slideLayouts/slideLayout304.xml"/><Relationship Id="rId17" Type="http://schemas.openxmlformats.org/officeDocument/2006/relationships/oleObject" Target="../embeddings/oleObject41.bin"/><Relationship Id="rId2" Type="http://schemas.openxmlformats.org/officeDocument/2006/relationships/slideLayout" Target="../slideLayouts/slideLayout294.xml"/><Relationship Id="rId16" Type="http://schemas.openxmlformats.org/officeDocument/2006/relationships/vmlDrawing" Target="../drawings/vmlDrawing41.vml"/><Relationship Id="rId1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8.xml"/><Relationship Id="rId11" Type="http://schemas.openxmlformats.org/officeDocument/2006/relationships/slideLayout" Target="../slideLayouts/slideLayout303.xml"/><Relationship Id="rId5" Type="http://schemas.openxmlformats.org/officeDocument/2006/relationships/slideLayout" Target="../slideLayouts/slideLayout297.xml"/><Relationship Id="rId15" Type="http://schemas.openxmlformats.org/officeDocument/2006/relationships/theme" Target="../theme/theme22.xml"/><Relationship Id="rId10" Type="http://schemas.openxmlformats.org/officeDocument/2006/relationships/slideLayout" Target="../slideLayouts/slideLayout302.xml"/><Relationship Id="rId4" Type="http://schemas.openxmlformats.org/officeDocument/2006/relationships/slideLayout" Target="../slideLayouts/slideLayout296.xml"/><Relationship Id="rId9" Type="http://schemas.openxmlformats.org/officeDocument/2006/relationships/slideLayout" Target="../slideLayouts/slideLayout301.xml"/><Relationship Id="rId14" Type="http://schemas.openxmlformats.org/officeDocument/2006/relationships/slideLayout" Target="../slideLayouts/slideLayout306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4.xml"/><Relationship Id="rId13" Type="http://schemas.openxmlformats.org/officeDocument/2006/relationships/slideLayout" Target="../slideLayouts/slideLayout31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09.xml"/><Relationship Id="rId7" Type="http://schemas.openxmlformats.org/officeDocument/2006/relationships/slideLayout" Target="../slideLayouts/slideLayout313.xml"/><Relationship Id="rId12" Type="http://schemas.openxmlformats.org/officeDocument/2006/relationships/slideLayout" Target="../slideLayouts/slideLayout318.xml"/><Relationship Id="rId17" Type="http://schemas.openxmlformats.org/officeDocument/2006/relationships/oleObject" Target="../embeddings/oleObject43.bin"/><Relationship Id="rId2" Type="http://schemas.openxmlformats.org/officeDocument/2006/relationships/slideLayout" Target="../slideLayouts/slideLayout308.xml"/><Relationship Id="rId16" Type="http://schemas.openxmlformats.org/officeDocument/2006/relationships/vmlDrawing" Target="../drawings/vmlDrawing43.vml"/><Relationship Id="rId1" Type="http://schemas.openxmlformats.org/officeDocument/2006/relationships/slideLayout" Target="../slideLayouts/slideLayout307.xml"/><Relationship Id="rId6" Type="http://schemas.openxmlformats.org/officeDocument/2006/relationships/slideLayout" Target="../slideLayouts/slideLayout312.xml"/><Relationship Id="rId11" Type="http://schemas.openxmlformats.org/officeDocument/2006/relationships/slideLayout" Target="../slideLayouts/slideLayout317.xml"/><Relationship Id="rId5" Type="http://schemas.openxmlformats.org/officeDocument/2006/relationships/slideLayout" Target="../slideLayouts/slideLayout311.xml"/><Relationship Id="rId15" Type="http://schemas.openxmlformats.org/officeDocument/2006/relationships/theme" Target="../theme/theme23.xml"/><Relationship Id="rId10" Type="http://schemas.openxmlformats.org/officeDocument/2006/relationships/slideLayout" Target="../slideLayouts/slideLayout316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310.xml"/><Relationship Id="rId9" Type="http://schemas.openxmlformats.org/officeDocument/2006/relationships/slideLayout" Target="../slideLayouts/slideLayout315.xml"/><Relationship Id="rId14" Type="http://schemas.openxmlformats.org/officeDocument/2006/relationships/slideLayout" Target="../slideLayouts/slideLayout320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8.xml"/><Relationship Id="rId13" Type="http://schemas.openxmlformats.org/officeDocument/2006/relationships/slideLayout" Target="../slideLayouts/slideLayout333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23.xml"/><Relationship Id="rId7" Type="http://schemas.openxmlformats.org/officeDocument/2006/relationships/slideLayout" Target="../slideLayouts/slideLayout327.xml"/><Relationship Id="rId12" Type="http://schemas.openxmlformats.org/officeDocument/2006/relationships/slideLayout" Target="../slideLayouts/slideLayout33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22.xml"/><Relationship Id="rId16" Type="http://schemas.openxmlformats.org/officeDocument/2006/relationships/oleObject" Target="../embeddings/oleObject45.bin"/><Relationship Id="rId1" Type="http://schemas.openxmlformats.org/officeDocument/2006/relationships/slideLayout" Target="../slideLayouts/slideLayout321.xml"/><Relationship Id="rId6" Type="http://schemas.openxmlformats.org/officeDocument/2006/relationships/slideLayout" Target="../slideLayouts/slideLayout326.xml"/><Relationship Id="rId11" Type="http://schemas.openxmlformats.org/officeDocument/2006/relationships/slideLayout" Target="../slideLayouts/slideLayout331.xml"/><Relationship Id="rId5" Type="http://schemas.openxmlformats.org/officeDocument/2006/relationships/slideLayout" Target="../slideLayouts/slideLayout325.xml"/><Relationship Id="rId15" Type="http://schemas.openxmlformats.org/officeDocument/2006/relationships/vmlDrawing" Target="../drawings/vmlDrawing45.vml"/><Relationship Id="rId10" Type="http://schemas.openxmlformats.org/officeDocument/2006/relationships/slideLayout" Target="../slideLayouts/slideLayout330.xml"/><Relationship Id="rId4" Type="http://schemas.openxmlformats.org/officeDocument/2006/relationships/slideLayout" Target="../slideLayouts/slideLayout324.xml"/><Relationship Id="rId9" Type="http://schemas.openxmlformats.org/officeDocument/2006/relationships/slideLayout" Target="../slideLayouts/slideLayout329.xml"/><Relationship Id="rId14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1.xml"/><Relationship Id="rId13" Type="http://schemas.openxmlformats.org/officeDocument/2006/relationships/slideLayout" Target="../slideLayouts/slideLayout346.xml"/><Relationship Id="rId18" Type="http://schemas.openxmlformats.org/officeDocument/2006/relationships/theme" Target="../theme/theme25.xml"/><Relationship Id="rId3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40.xml"/><Relationship Id="rId12" Type="http://schemas.openxmlformats.org/officeDocument/2006/relationships/slideLayout" Target="../slideLayouts/slideLayout345.xml"/><Relationship Id="rId17" Type="http://schemas.openxmlformats.org/officeDocument/2006/relationships/slideLayout" Target="../slideLayouts/slideLayout350.xml"/><Relationship Id="rId2" Type="http://schemas.openxmlformats.org/officeDocument/2006/relationships/slideLayout" Target="../slideLayouts/slideLayout335.xml"/><Relationship Id="rId16" Type="http://schemas.openxmlformats.org/officeDocument/2006/relationships/slideLayout" Target="../slideLayouts/slideLayout349.xml"/><Relationship Id="rId1" Type="http://schemas.openxmlformats.org/officeDocument/2006/relationships/slideLayout" Target="../slideLayouts/slideLayout334.xml"/><Relationship Id="rId6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44.xml"/><Relationship Id="rId5" Type="http://schemas.openxmlformats.org/officeDocument/2006/relationships/slideLayout" Target="../slideLayouts/slideLayout338.xml"/><Relationship Id="rId15" Type="http://schemas.openxmlformats.org/officeDocument/2006/relationships/slideLayout" Target="../slideLayouts/slideLayout348.xml"/><Relationship Id="rId10" Type="http://schemas.openxmlformats.org/officeDocument/2006/relationships/slideLayout" Target="../slideLayouts/slideLayout343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337.xml"/><Relationship Id="rId9" Type="http://schemas.openxmlformats.org/officeDocument/2006/relationships/slideLayout" Target="../slideLayouts/slideLayout342.xml"/><Relationship Id="rId14" Type="http://schemas.openxmlformats.org/officeDocument/2006/relationships/slideLayout" Target="../slideLayouts/slideLayout34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8.xml"/><Relationship Id="rId13" Type="http://schemas.openxmlformats.org/officeDocument/2006/relationships/slideLayout" Target="../slideLayouts/slideLayout363.xml"/><Relationship Id="rId18" Type="http://schemas.openxmlformats.org/officeDocument/2006/relationships/theme" Target="../theme/theme26.xml"/><Relationship Id="rId3" Type="http://schemas.openxmlformats.org/officeDocument/2006/relationships/slideLayout" Target="../slideLayouts/slideLayout353.xml"/><Relationship Id="rId7" Type="http://schemas.openxmlformats.org/officeDocument/2006/relationships/slideLayout" Target="../slideLayouts/slideLayout357.xml"/><Relationship Id="rId12" Type="http://schemas.openxmlformats.org/officeDocument/2006/relationships/slideLayout" Target="../slideLayouts/slideLayout362.xml"/><Relationship Id="rId17" Type="http://schemas.openxmlformats.org/officeDocument/2006/relationships/slideLayout" Target="../slideLayouts/slideLayout367.xml"/><Relationship Id="rId2" Type="http://schemas.openxmlformats.org/officeDocument/2006/relationships/slideLayout" Target="../slideLayouts/slideLayout352.xml"/><Relationship Id="rId16" Type="http://schemas.openxmlformats.org/officeDocument/2006/relationships/slideLayout" Target="../slideLayouts/slideLayout366.xml"/><Relationship Id="rId1" Type="http://schemas.openxmlformats.org/officeDocument/2006/relationships/slideLayout" Target="../slideLayouts/slideLayout351.xml"/><Relationship Id="rId6" Type="http://schemas.openxmlformats.org/officeDocument/2006/relationships/slideLayout" Target="../slideLayouts/slideLayout356.xml"/><Relationship Id="rId11" Type="http://schemas.openxmlformats.org/officeDocument/2006/relationships/slideLayout" Target="../slideLayouts/slideLayout361.xml"/><Relationship Id="rId5" Type="http://schemas.openxmlformats.org/officeDocument/2006/relationships/slideLayout" Target="../slideLayouts/slideLayout355.xml"/><Relationship Id="rId15" Type="http://schemas.openxmlformats.org/officeDocument/2006/relationships/slideLayout" Target="../slideLayouts/slideLayout365.xml"/><Relationship Id="rId10" Type="http://schemas.openxmlformats.org/officeDocument/2006/relationships/slideLayout" Target="../slideLayouts/slideLayout36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354.xml"/><Relationship Id="rId9" Type="http://schemas.openxmlformats.org/officeDocument/2006/relationships/slideLayout" Target="../slideLayouts/slideLayout359.xml"/><Relationship Id="rId14" Type="http://schemas.openxmlformats.org/officeDocument/2006/relationships/slideLayout" Target="../slideLayouts/slideLayout36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oleObject" Target="../embeddings/oleObject3.bin"/><Relationship Id="rId2" Type="http://schemas.openxmlformats.org/officeDocument/2006/relationships/slideLayout" Target="../slideLayouts/slideLayout31.xml"/><Relationship Id="rId16" Type="http://schemas.openxmlformats.org/officeDocument/2006/relationships/vmlDrawing" Target="../drawings/vmlDrawing3.v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5.xml"/><Relationship Id="rId16" Type="http://schemas.openxmlformats.org/officeDocument/2006/relationships/oleObject" Target="../embeddings/oleObject5.bin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vmlDrawing" Target="../drawings/vmlDrawing5.v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58.xml"/><Relationship Id="rId16" Type="http://schemas.openxmlformats.org/officeDocument/2006/relationships/oleObject" Target="../embeddings/oleObject7.bin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vmlDrawing" Target="../drawings/vmlDrawing7.v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71.xml"/><Relationship Id="rId16" Type="http://schemas.openxmlformats.org/officeDocument/2006/relationships/oleObject" Target="../embeddings/oleObject9.bin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vmlDrawing" Target="../drawings/vmlDrawing9.v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84.xml"/><Relationship Id="rId16" Type="http://schemas.openxmlformats.org/officeDocument/2006/relationships/vmlDrawing" Target="../drawings/vmlDrawing11.v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oleObject" Target="../embeddings/oleObject13.bin"/><Relationship Id="rId2" Type="http://schemas.openxmlformats.org/officeDocument/2006/relationships/slideLayout" Target="../slideLayouts/slideLayout98.xml"/><Relationship Id="rId16" Type="http://schemas.openxmlformats.org/officeDocument/2006/relationships/vmlDrawing" Target="../drawings/vmlDrawing13.v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oleObject" Target="../embeddings/oleObject15.bin"/><Relationship Id="rId2" Type="http://schemas.openxmlformats.org/officeDocument/2006/relationships/slideLayout" Target="../slideLayouts/slideLayout112.xml"/><Relationship Id="rId16" Type="http://schemas.openxmlformats.org/officeDocument/2006/relationships/vmlDrawing" Target="../drawings/vmlDrawing15.v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5"/>
          <p:cNvGrpSpPr>
            <a:grpSpLocks/>
          </p:cNvGrpSpPr>
          <p:nvPr/>
        </p:nvGrpSpPr>
        <p:grpSpPr bwMode="auto">
          <a:xfrm>
            <a:off x="0" y="228600"/>
            <a:ext cx="1981200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222"/>
              <a:ext cx="85633" cy="534098"/>
            </a:xfrm>
            <a:custGeom>
              <a:avLst/>
              <a:gdLst>
                <a:gd name="T0" fmla="*/ 2147483647 w 22"/>
                <a:gd name="T1" fmla="*/ 2147483647 h 136"/>
                <a:gd name="T2" fmla="*/ 2147483647 w 22"/>
                <a:gd name="T3" fmla="*/ 2147483647 h 136"/>
                <a:gd name="T4" fmla="*/ 0 w 22"/>
                <a:gd name="T5" fmla="*/ 0 h 136"/>
                <a:gd name="T6" fmla="*/ 0 w 22"/>
                <a:gd name="T7" fmla="*/ 2147483647 h 136"/>
                <a:gd name="T8" fmla="*/ 2147483647 w 22"/>
                <a:gd name="T9" fmla="*/ 2147483647 h 136"/>
                <a:gd name="T10" fmla="*/ 2147483647 w 22"/>
                <a:gd name="T11" fmla="*/ 2147483647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6601" y="2779108"/>
              <a:ext cx="550779" cy="1978191"/>
            </a:xfrm>
            <a:custGeom>
              <a:avLst/>
              <a:gdLst>
                <a:gd name="T0" fmla="*/ 2147483647 w 140"/>
                <a:gd name="T1" fmla="*/ 2147483647 h 504"/>
                <a:gd name="T2" fmla="*/ 2147483647 w 140"/>
                <a:gd name="T3" fmla="*/ 2147483647 h 504"/>
                <a:gd name="T4" fmla="*/ 2147483647 w 140"/>
                <a:gd name="T5" fmla="*/ 2147483647 h 504"/>
                <a:gd name="T6" fmla="*/ 2147483647 w 140"/>
                <a:gd name="T7" fmla="*/ 2147483647 h 504"/>
                <a:gd name="T8" fmla="*/ 0 w 140"/>
                <a:gd name="T9" fmla="*/ 0 h 504"/>
                <a:gd name="T10" fmla="*/ 2147483647 w 140"/>
                <a:gd name="T11" fmla="*/ 2147483647 h 504"/>
                <a:gd name="T12" fmla="*/ 2147483647 w 140"/>
                <a:gd name="T13" fmla="*/ 2147483647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4627" y="4730255"/>
              <a:ext cx="519639" cy="1210171"/>
            </a:xfrm>
            <a:custGeom>
              <a:avLst/>
              <a:gdLst>
                <a:gd name="T0" fmla="*/ 2147483647 w 132"/>
                <a:gd name="T1" fmla="*/ 2147483647 h 308"/>
                <a:gd name="T2" fmla="*/ 0 w 132"/>
                <a:gd name="T3" fmla="*/ 0 h 308"/>
                <a:gd name="T4" fmla="*/ 0 w 132"/>
                <a:gd name="T5" fmla="*/ 2147483647 h 308"/>
                <a:gd name="T6" fmla="*/ 2147483647 w 132"/>
                <a:gd name="T7" fmla="*/ 2147483647 h 308"/>
                <a:gd name="T8" fmla="*/ 2147483647 w 132"/>
                <a:gd name="T9" fmla="*/ 2147483647 h 308"/>
                <a:gd name="T10" fmla="*/ 2147483647 w 132"/>
                <a:gd name="T11" fmla="*/ 2147483647 h 308"/>
                <a:gd name="T12" fmla="*/ 2147483647 w 132"/>
                <a:gd name="T13" fmla="*/ 2147483647 h 308"/>
                <a:gd name="T14" fmla="*/ 2147483647 w 132"/>
                <a:gd name="T15" fmla="*/ 2147483647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023" y="5630785"/>
              <a:ext cx="145967" cy="309641"/>
            </a:xfrm>
            <a:custGeom>
              <a:avLst/>
              <a:gdLst>
                <a:gd name="T0" fmla="*/ 2147483647 w 37"/>
                <a:gd name="T1" fmla="*/ 2147483647 h 79"/>
                <a:gd name="T2" fmla="*/ 2147483647 w 37"/>
                <a:gd name="T3" fmla="*/ 2147483647 h 79"/>
                <a:gd name="T4" fmla="*/ 0 w 37"/>
                <a:gd name="T5" fmla="*/ 0 h 79"/>
                <a:gd name="T6" fmla="*/ 2147483647 w 37"/>
                <a:gd name="T7" fmla="*/ 2147483647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3246" y="2818321"/>
              <a:ext cx="700637" cy="2834099"/>
            </a:xfrm>
            <a:custGeom>
              <a:avLst/>
              <a:gdLst>
                <a:gd name="T0" fmla="*/ 2147483647 w 178"/>
                <a:gd name="T1" fmla="*/ 2147483647 h 722"/>
                <a:gd name="T2" fmla="*/ 2147483647 w 178"/>
                <a:gd name="T3" fmla="*/ 2147483647 h 722"/>
                <a:gd name="T4" fmla="*/ 2147483647 w 178"/>
                <a:gd name="T5" fmla="*/ 2147483647 h 722"/>
                <a:gd name="T6" fmla="*/ 2147483647 w 178"/>
                <a:gd name="T7" fmla="*/ 2147483647 h 722"/>
                <a:gd name="T8" fmla="*/ 0 w 178"/>
                <a:gd name="T9" fmla="*/ 0 h 722"/>
                <a:gd name="T10" fmla="*/ 2147483647 w 178"/>
                <a:gd name="T11" fmla="*/ 2147483647 h 722"/>
                <a:gd name="T12" fmla="*/ 2147483647 w 178"/>
                <a:gd name="T13" fmla="*/ 2147483647 h 722"/>
                <a:gd name="T14" fmla="*/ 2147483647 w 178"/>
                <a:gd name="T15" fmla="*/ 2147483647 h 722"/>
                <a:gd name="T16" fmla="*/ 2147483647 w 178"/>
                <a:gd name="T17" fmla="*/ 2147483647 h 722"/>
                <a:gd name="T18" fmla="*/ 2147483647 w 178"/>
                <a:gd name="T19" fmla="*/ 2147483647 h 722"/>
                <a:gd name="T20" fmla="*/ 2147483647 w 178"/>
                <a:gd name="T21" fmla="*/ 2147483647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7075" y="285750"/>
              <a:ext cx="89526" cy="2493358"/>
            </a:xfrm>
            <a:custGeom>
              <a:avLst/>
              <a:gdLst>
                <a:gd name="T0" fmla="*/ 2147483647 w 23"/>
                <a:gd name="T1" fmla="*/ 2147483647 h 635"/>
                <a:gd name="T2" fmla="*/ 2147483647 w 23"/>
                <a:gd name="T3" fmla="*/ 2147483647 h 635"/>
                <a:gd name="T4" fmla="*/ 2147483647 w 23"/>
                <a:gd name="T5" fmla="*/ 2147483647 h 635"/>
                <a:gd name="T6" fmla="*/ 2147483647 w 23"/>
                <a:gd name="T7" fmla="*/ 2147483647 h 635"/>
                <a:gd name="T8" fmla="*/ 2147483647 w 23"/>
                <a:gd name="T9" fmla="*/ 2147483647 h 635"/>
                <a:gd name="T10" fmla="*/ 2147483647 w 23"/>
                <a:gd name="T11" fmla="*/ 2147483647 h 635"/>
                <a:gd name="T12" fmla="*/ 2147483647 w 23"/>
                <a:gd name="T13" fmla="*/ 0 h 635"/>
                <a:gd name="T14" fmla="*/ 2147483647 w 23"/>
                <a:gd name="T15" fmla="*/ 0 h 635"/>
                <a:gd name="T16" fmla="*/ 2147483647 w 23"/>
                <a:gd name="T17" fmla="*/ 2147483647 h 635"/>
                <a:gd name="T18" fmla="*/ 2147483647 w 23"/>
                <a:gd name="T19" fmla="*/ 2147483647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3784" y="2599273"/>
              <a:ext cx="68118" cy="420517"/>
            </a:xfrm>
            <a:custGeom>
              <a:avLst/>
              <a:gdLst>
                <a:gd name="T0" fmla="*/ 0 w 17"/>
                <a:gd name="T1" fmla="*/ 0 h 107"/>
                <a:gd name="T2" fmla="*/ 2147483647 w 17"/>
                <a:gd name="T3" fmla="*/ 2147483647 h 107"/>
                <a:gd name="T4" fmla="*/ 2147483647 w 17"/>
                <a:gd name="T5" fmla="*/ 2147483647 h 107"/>
                <a:gd name="T6" fmla="*/ 2147483647 w 17"/>
                <a:gd name="T7" fmla="*/ 2147483647 h 107"/>
                <a:gd name="T8" fmla="*/ 2147483647 w 17"/>
                <a:gd name="T9" fmla="*/ 2147483647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488" y="4757298"/>
              <a:ext cx="161535" cy="873487"/>
            </a:xfrm>
            <a:custGeom>
              <a:avLst/>
              <a:gdLst>
                <a:gd name="T0" fmla="*/ 0 w 41"/>
                <a:gd name="T1" fmla="*/ 0 h 222"/>
                <a:gd name="T2" fmla="*/ 2147483647 w 41"/>
                <a:gd name="T3" fmla="*/ 2147483647 h 222"/>
                <a:gd name="T4" fmla="*/ 2147483647 w 41"/>
                <a:gd name="T5" fmla="*/ 2147483647 h 222"/>
                <a:gd name="T6" fmla="*/ 2147483647 w 41"/>
                <a:gd name="T7" fmla="*/ 2147483647 h 222"/>
                <a:gd name="T8" fmla="*/ 2147483647 w 41"/>
                <a:gd name="T9" fmla="*/ 2147483647 h 222"/>
                <a:gd name="T10" fmla="*/ 2147483647 w 41"/>
                <a:gd name="T11" fmla="*/ 2147483647 h 222"/>
                <a:gd name="T12" fmla="*/ 2147483647 w 41"/>
                <a:gd name="T13" fmla="*/ 2147483647 h 222"/>
                <a:gd name="T14" fmla="*/ 2147483647 w 41"/>
                <a:gd name="T15" fmla="*/ 2147483647 h 222"/>
                <a:gd name="T16" fmla="*/ 2147483647 w 41"/>
                <a:gd name="T17" fmla="*/ 2147483647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7380" y="1282282"/>
              <a:ext cx="1769108" cy="3447973"/>
            </a:xfrm>
            <a:custGeom>
              <a:avLst/>
              <a:gdLst>
                <a:gd name="T0" fmla="*/ 2147483647 w 450"/>
                <a:gd name="T1" fmla="*/ 2147483647 h 878"/>
                <a:gd name="T2" fmla="*/ 2147483647 w 450"/>
                <a:gd name="T3" fmla="*/ 2147483647 h 878"/>
                <a:gd name="T4" fmla="*/ 2147483647 w 450"/>
                <a:gd name="T5" fmla="*/ 2147483647 h 878"/>
                <a:gd name="T6" fmla="*/ 2147483647 w 450"/>
                <a:gd name="T7" fmla="*/ 2147483647 h 878"/>
                <a:gd name="T8" fmla="*/ 2147483647 w 450"/>
                <a:gd name="T9" fmla="*/ 2147483647 h 878"/>
                <a:gd name="T10" fmla="*/ 2147483647 w 450"/>
                <a:gd name="T11" fmla="*/ 2147483647 h 878"/>
                <a:gd name="T12" fmla="*/ 2147483647 w 450"/>
                <a:gd name="T13" fmla="*/ 2147483647 h 878"/>
                <a:gd name="T14" fmla="*/ 2147483647 w 450"/>
                <a:gd name="T15" fmla="*/ 0 h 878"/>
                <a:gd name="T16" fmla="*/ 2147483647 w 450"/>
                <a:gd name="T17" fmla="*/ 2147483647 h 878"/>
                <a:gd name="T18" fmla="*/ 2147483647 w 450"/>
                <a:gd name="T19" fmla="*/ 2147483647 h 878"/>
                <a:gd name="T20" fmla="*/ 2147483647 w 450"/>
                <a:gd name="T21" fmla="*/ 2147483647 h 878"/>
                <a:gd name="T22" fmla="*/ 2147483647 w 450"/>
                <a:gd name="T23" fmla="*/ 2147483647 h 878"/>
                <a:gd name="T24" fmla="*/ 2147483647 w 450"/>
                <a:gd name="T25" fmla="*/ 2147483647 h 878"/>
                <a:gd name="T26" fmla="*/ 0 w 450"/>
                <a:gd name="T27" fmla="*/ 2147483647 h 878"/>
                <a:gd name="T28" fmla="*/ 0 w 450"/>
                <a:gd name="T29" fmla="*/ 2147483647 h 878"/>
                <a:gd name="T30" fmla="*/ 2147483647 w 450"/>
                <a:gd name="T31" fmla="*/ 2147483647 h 878"/>
                <a:gd name="T32" fmla="*/ 2147483647 w 450"/>
                <a:gd name="T33" fmla="*/ 2147483647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883" y="5652419"/>
              <a:ext cx="138182" cy="288007"/>
            </a:xfrm>
            <a:custGeom>
              <a:avLst/>
              <a:gdLst>
                <a:gd name="T0" fmla="*/ 0 w 35"/>
                <a:gd name="T1" fmla="*/ 0 h 73"/>
                <a:gd name="T2" fmla="*/ 2147483647 w 35"/>
                <a:gd name="T3" fmla="*/ 2147483647 h 73"/>
                <a:gd name="T4" fmla="*/ 2147483647 w 35"/>
                <a:gd name="T5" fmla="*/ 2147483647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488" y="4655887"/>
              <a:ext cx="31139" cy="189300"/>
            </a:xfrm>
            <a:custGeom>
              <a:avLst/>
              <a:gdLst>
                <a:gd name="T0" fmla="*/ 2147483647 w 8"/>
                <a:gd name="T1" fmla="*/ 2147483647 h 48"/>
                <a:gd name="T2" fmla="*/ 2147483647 w 8"/>
                <a:gd name="T3" fmla="*/ 2147483647 h 48"/>
                <a:gd name="T4" fmla="*/ 2147483647 w 8"/>
                <a:gd name="T5" fmla="*/ 2147483647 h 48"/>
                <a:gd name="T6" fmla="*/ 2147483647 w 8"/>
                <a:gd name="T7" fmla="*/ 0 h 48"/>
                <a:gd name="T8" fmla="*/ 0 w 8"/>
                <a:gd name="T9" fmla="*/ 2147483647 h 48"/>
                <a:gd name="T10" fmla="*/ 2147483647 w 8"/>
                <a:gd name="T11" fmla="*/ 2147483647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605" y="5410385"/>
              <a:ext cx="202406" cy="530041"/>
            </a:xfrm>
            <a:custGeom>
              <a:avLst/>
              <a:gdLst>
                <a:gd name="T0" fmla="*/ 2147483647 w 52"/>
                <a:gd name="T1" fmla="*/ 2147483647 h 135"/>
                <a:gd name="T2" fmla="*/ 0 w 52"/>
                <a:gd name="T3" fmla="*/ 0 h 135"/>
                <a:gd name="T4" fmla="*/ 2147483647 w 52"/>
                <a:gd name="T5" fmla="*/ 2147483647 h 135"/>
                <a:gd name="T6" fmla="*/ 2147483647 w 52"/>
                <a:gd name="T7" fmla="*/ 2147483647 h 135"/>
                <a:gd name="T8" fmla="*/ 2147483647 w 52"/>
                <a:gd name="T9" fmla="*/ 2147483647 h 135"/>
                <a:gd name="T10" fmla="*/ 2147483647 w 52"/>
                <a:gd name="T11" fmla="*/ 2147483647 h 135"/>
                <a:gd name="T12" fmla="*/ 2147483647 w 52"/>
                <a:gd name="T13" fmla="*/ 2147483647 h 135"/>
                <a:gd name="T14" fmla="*/ 2147483647 w 52"/>
                <a:gd name="T15" fmla="*/ 2147483647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7" name="Group 48"/>
          <p:cNvGrpSpPr>
            <a:grpSpLocks/>
          </p:cNvGrpSpPr>
          <p:nvPr/>
        </p:nvGrpSpPr>
        <p:grpSpPr bwMode="auto">
          <a:xfrm>
            <a:off x="20638" y="0"/>
            <a:ext cx="1952625" cy="6853238"/>
            <a:chOff x="6627813" y="195717"/>
            <a:chExt cx="1952625" cy="5678034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5717"/>
              <a:ext cx="409575" cy="3645937"/>
            </a:xfrm>
            <a:custGeom>
              <a:avLst/>
              <a:gdLst>
                <a:gd name="T0" fmla="*/ 2147483647 w 103"/>
                <a:gd name="T1" fmla="*/ 2147483647 h 920"/>
                <a:gd name="T2" fmla="*/ 2147483647 w 103"/>
                <a:gd name="T3" fmla="*/ 2147483647 h 920"/>
                <a:gd name="T4" fmla="*/ 2147483647 w 103"/>
                <a:gd name="T5" fmla="*/ 2147483647 h 920"/>
                <a:gd name="T6" fmla="*/ 2147483647 w 103"/>
                <a:gd name="T7" fmla="*/ 2147483647 h 920"/>
                <a:gd name="T8" fmla="*/ 2147483647 w 103"/>
                <a:gd name="T9" fmla="*/ 2147483647 h 920"/>
                <a:gd name="T10" fmla="*/ 2147483647 w 103"/>
                <a:gd name="T11" fmla="*/ 2147483647 h 920"/>
                <a:gd name="T12" fmla="*/ 2147483647 w 103"/>
                <a:gd name="T13" fmla="*/ 2147483647 h 920"/>
                <a:gd name="T14" fmla="*/ 2147483647 w 103"/>
                <a:gd name="T15" fmla="*/ 2147483647 h 920"/>
                <a:gd name="T16" fmla="*/ 2147483647 w 103"/>
                <a:gd name="T17" fmla="*/ 2147483647 h 920"/>
                <a:gd name="T18" fmla="*/ 2147483647 w 103"/>
                <a:gd name="T19" fmla="*/ 2147483647 h 920"/>
                <a:gd name="T20" fmla="*/ 2147483647 w 103"/>
                <a:gd name="T21" fmla="*/ 2147483647 h 920"/>
                <a:gd name="T22" fmla="*/ 2147483647 w 103"/>
                <a:gd name="T23" fmla="*/ 0 h 920"/>
                <a:gd name="T24" fmla="*/ 0 w 103"/>
                <a:gd name="T25" fmla="*/ 0 h 920"/>
                <a:gd name="T26" fmla="*/ 2147483647 w 103"/>
                <a:gd name="T27" fmla="*/ 2147483647 h 920"/>
                <a:gd name="T28" fmla="*/ 2147483647 w 103"/>
                <a:gd name="T29" fmla="*/ 2147483647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200" y="3771945"/>
              <a:ext cx="350838" cy="1310012"/>
            </a:xfrm>
            <a:custGeom>
              <a:avLst/>
              <a:gdLst>
                <a:gd name="T0" fmla="*/ 2147483647 w 88"/>
                <a:gd name="T1" fmla="*/ 2147483647 h 330"/>
                <a:gd name="T2" fmla="*/ 2147483647 w 88"/>
                <a:gd name="T3" fmla="*/ 2147483647 h 330"/>
                <a:gd name="T4" fmla="*/ 2147483647 w 88"/>
                <a:gd name="T5" fmla="*/ 2147483647 h 330"/>
                <a:gd name="T6" fmla="*/ 2147483647 w 88"/>
                <a:gd name="T7" fmla="*/ 2147483647 h 330"/>
                <a:gd name="T8" fmla="*/ 2147483647 w 88"/>
                <a:gd name="T9" fmla="*/ 2147483647 h 330"/>
                <a:gd name="T10" fmla="*/ 0 w 88"/>
                <a:gd name="T11" fmla="*/ 0 h 330"/>
                <a:gd name="T12" fmla="*/ 2147483647 w 88"/>
                <a:gd name="T13" fmla="*/ 2147483647 h 330"/>
                <a:gd name="T14" fmla="*/ 2147483647 w 88"/>
                <a:gd name="T15" fmla="*/ 2147483647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025" y="5053021"/>
              <a:ext cx="357188" cy="820730"/>
            </a:xfrm>
            <a:custGeom>
              <a:avLst/>
              <a:gdLst>
                <a:gd name="T0" fmla="*/ 2147483647 w 90"/>
                <a:gd name="T1" fmla="*/ 2147483647 h 207"/>
                <a:gd name="T2" fmla="*/ 0 w 90"/>
                <a:gd name="T3" fmla="*/ 0 h 207"/>
                <a:gd name="T4" fmla="*/ 2147483647 w 90"/>
                <a:gd name="T5" fmla="*/ 2147483647 h 207"/>
                <a:gd name="T6" fmla="*/ 2147483647 w 90"/>
                <a:gd name="T7" fmla="*/ 2147483647 h 207"/>
                <a:gd name="T8" fmla="*/ 2147483647 w 90"/>
                <a:gd name="T9" fmla="*/ 2147483647 h 207"/>
                <a:gd name="T10" fmla="*/ 2147483647 w 90"/>
                <a:gd name="T11" fmla="*/ 2147483647 h 207"/>
                <a:gd name="T12" fmla="*/ 2147483647 w 90"/>
                <a:gd name="T13" fmla="*/ 2147483647 h 207"/>
                <a:gd name="T14" fmla="*/ 2147483647 w 90"/>
                <a:gd name="T15" fmla="*/ 2147483647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7388" y="3811403"/>
              <a:ext cx="457200" cy="1853219"/>
            </a:xfrm>
            <a:custGeom>
              <a:avLst/>
              <a:gdLst>
                <a:gd name="T0" fmla="*/ 2147483647 w 115"/>
                <a:gd name="T1" fmla="*/ 2147483647 h 467"/>
                <a:gd name="T2" fmla="*/ 2147483647 w 115"/>
                <a:gd name="T3" fmla="*/ 2147483647 h 467"/>
                <a:gd name="T4" fmla="*/ 2147483647 w 115"/>
                <a:gd name="T5" fmla="*/ 2147483647 h 467"/>
                <a:gd name="T6" fmla="*/ 2147483647 w 115"/>
                <a:gd name="T7" fmla="*/ 2147483647 h 467"/>
                <a:gd name="T8" fmla="*/ 0 w 115"/>
                <a:gd name="T9" fmla="*/ 0 h 467"/>
                <a:gd name="T10" fmla="*/ 2147483647 w 115"/>
                <a:gd name="T11" fmla="*/ 2147483647 h 467"/>
                <a:gd name="T12" fmla="*/ 2147483647 w 115"/>
                <a:gd name="T13" fmla="*/ 2147483647 h 467"/>
                <a:gd name="T14" fmla="*/ 2147483647 w 115"/>
                <a:gd name="T15" fmla="*/ 2147483647 h 467"/>
                <a:gd name="T16" fmla="*/ 2147483647 w 115"/>
                <a:gd name="T17" fmla="*/ 2147483647 h 467"/>
                <a:gd name="T18" fmla="*/ 2147483647 w 115"/>
                <a:gd name="T19" fmla="*/ 2147483647 h 467"/>
                <a:gd name="T20" fmla="*/ 2147483647 w 115"/>
                <a:gd name="T21" fmla="*/ 2147483647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2938" y="1263719"/>
              <a:ext cx="144462" cy="2508226"/>
            </a:xfrm>
            <a:custGeom>
              <a:avLst/>
              <a:gdLst>
                <a:gd name="T0" fmla="*/ 2147483647 w 36"/>
                <a:gd name="T1" fmla="*/ 2147483647 h 633"/>
                <a:gd name="T2" fmla="*/ 2147483647 w 36"/>
                <a:gd name="T3" fmla="*/ 2147483647 h 633"/>
                <a:gd name="T4" fmla="*/ 2147483647 w 36"/>
                <a:gd name="T5" fmla="*/ 2147483647 h 633"/>
                <a:gd name="T6" fmla="*/ 2147483647 w 36"/>
                <a:gd name="T7" fmla="*/ 2147483647 h 633"/>
                <a:gd name="T8" fmla="*/ 2147483647 w 36"/>
                <a:gd name="T9" fmla="*/ 2147483647 h 633"/>
                <a:gd name="T10" fmla="*/ 2147483647 w 36"/>
                <a:gd name="T11" fmla="*/ 0 h 633"/>
                <a:gd name="T12" fmla="*/ 2147483647 w 36"/>
                <a:gd name="T13" fmla="*/ 0 h 633"/>
                <a:gd name="T14" fmla="*/ 2147483647 w 36"/>
                <a:gd name="T15" fmla="*/ 2147483647 h 633"/>
                <a:gd name="T16" fmla="*/ 2147483647 w 36"/>
                <a:gd name="T17" fmla="*/ 2147483647 h 633"/>
                <a:gd name="T18" fmla="*/ 2147483647 w 36"/>
                <a:gd name="T19" fmla="*/ 2147483647 h 633"/>
                <a:gd name="T20" fmla="*/ 2147483647 w 36"/>
                <a:gd name="T21" fmla="*/ 2147483647 h 633"/>
                <a:gd name="T22" fmla="*/ 2147483647 w 36"/>
                <a:gd name="T23" fmla="*/ 2147483647 h 633"/>
                <a:gd name="T24" fmla="*/ 2147483647 w 36"/>
                <a:gd name="T25" fmla="*/ 2147483647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6338" y="5640947"/>
              <a:ext cx="111125" cy="232804"/>
            </a:xfrm>
            <a:custGeom>
              <a:avLst/>
              <a:gdLst>
                <a:gd name="T0" fmla="*/ 2147483647 w 28"/>
                <a:gd name="T1" fmla="*/ 2147483647 h 59"/>
                <a:gd name="T2" fmla="*/ 2147483647 w 28"/>
                <a:gd name="T3" fmla="*/ 2147483647 h 59"/>
                <a:gd name="T4" fmla="*/ 0 w 28"/>
                <a:gd name="T5" fmla="*/ 0 h 59"/>
                <a:gd name="T6" fmla="*/ 2147483647 w 28"/>
                <a:gd name="T7" fmla="*/ 2147483647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1513" y="3598329"/>
              <a:ext cx="68262" cy="424833"/>
            </a:xfrm>
            <a:custGeom>
              <a:avLst/>
              <a:gdLst>
                <a:gd name="T0" fmla="*/ 2147483647 w 17"/>
                <a:gd name="T1" fmla="*/ 2147483647 h 107"/>
                <a:gd name="T2" fmla="*/ 2147483647 w 17"/>
                <a:gd name="T3" fmla="*/ 2147483647 h 107"/>
                <a:gd name="T4" fmla="*/ 2147483647 w 17"/>
                <a:gd name="T5" fmla="*/ 2147483647 h 107"/>
                <a:gd name="T6" fmla="*/ 2147483647 w 17"/>
                <a:gd name="T7" fmla="*/ 2147483647 h 107"/>
                <a:gd name="T8" fmla="*/ 0 w 17"/>
                <a:gd name="T9" fmla="*/ 0 h 107"/>
                <a:gd name="T10" fmla="*/ 0 w 17"/>
                <a:gd name="T11" fmla="*/ 2147483647 h 107"/>
                <a:gd name="T12" fmla="*/ 2147483647 w 17"/>
                <a:gd name="T13" fmla="*/ 2147483647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2038" y="2802588"/>
              <a:ext cx="1168400" cy="2250433"/>
            </a:xfrm>
            <a:custGeom>
              <a:avLst/>
              <a:gdLst>
                <a:gd name="T0" fmla="*/ 2147483647 w 294"/>
                <a:gd name="T1" fmla="*/ 2147483647 h 568"/>
                <a:gd name="T2" fmla="*/ 2147483647 w 294"/>
                <a:gd name="T3" fmla="*/ 2147483647 h 568"/>
                <a:gd name="T4" fmla="*/ 2147483647 w 294"/>
                <a:gd name="T5" fmla="*/ 2147483647 h 568"/>
                <a:gd name="T6" fmla="*/ 2147483647 w 294"/>
                <a:gd name="T7" fmla="*/ 2147483647 h 568"/>
                <a:gd name="T8" fmla="*/ 2147483647 w 294"/>
                <a:gd name="T9" fmla="*/ 2147483647 h 568"/>
                <a:gd name="T10" fmla="*/ 2147483647 w 294"/>
                <a:gd name="T11" fmla="*/ 2147483647 h 568"/>
                <a:gd name="T12" fmla="*/ 2147483647 w 294"/>
                <a:gd name="T13" fmla="*/ 0 h 568"/>
                <a:gd name="T14" fmla="*/ 2147483647 w 294"/>
                <a:gd name="T15" fmla="*/ 0 h 568"/>
                <a:gd name="T16" fmla="*/ 2147483647 w 294"/>
                <a:gd name="T17" fmla="*/ 2147483647 h 568"/>
                <a:gd name="T18" fmla="*/ 2147483647 w 294"/>
                <a:gd name="T19" fmla="*/ 2147483647 h 568"/>
                <a:gd name="T20" fmla="*/ 2147483647 w 294"/>
                <a:gd name="T21" fmla="*/ 2147483647 h 568"/>
                <a:gd name="T22" fmla="*/ 2147483647 w 294"/>
                <a:gd name="T23" fmla="*/ 2147483647 h 568"/>
                <a:gd name="T24" fmla="*/ 2147483647 w 294"/>
                <a:gd name="T25" fmla="*/ 2147483647 h 568"/>
                <a:gd name="T26" fmla="*/ 0 w 294"/>
                <a:gd name="T27" fmla="*/ 2147483647 h 568"/>
                <a:gd name="T28" fmla="*/ 2147483647 w 294"/>
                <a:gd name="T29" fmla="*/ 2147483647 h 568"/>
                <a:gd name="T30" fmla="*/ 2147483647 w 294"/>
                <a:gd name="T31" fmla="*/ 2147483647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588" y="5664622"/>
              <a:ext cx="100012" cy="209129"/>
            </a:xfrm>
            <a:custGeom>
              <a:avLst/>
              <a:gdLst>
                <a:gd name="T0" fmla="*/ 0 w 25"/>
                <a:gd name="T1" fmla="*/ 0 h 53"/>
                <a:gd name="T2" fmla="*/ 2147483647 w 25"/>
                <a:gd name="T3" fmla="*/ 2147483647 h 53"/>
                <a:gd name="T4" fmla="*/ 2147483647 w 25"/>
                <a:gd name="T5" fmla="*/ 2147483647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2038" y="5081957"/>
              <a:ext cx="114300" cy="558991"/>
            </a:xfrm>
            <a:custGeom>
              <a:avLst/>
              <a:gdLst>
                <a:gd name="T0" fmla="*/ 0 w 29"/>
                <a:gd name="T1" fmla="*/ 0 h 141"/>
                <a:gd name="T2" fmla="*/ 2147483647 w 29"/>
                <a:gd name="T3" fmla="*/ 2147483647 h 141"/>
                <a:gd name="T4" fmla="*/ 2147483647 w 29"/>
                <a:gd name="T5" fmla="*/ 2147483647 h 141"/>
                <a:gd name="T6" fmla="*/ 2147483647 w 29"/>
                <a:gd name="T7" fmla="*/ 2147483647 h 141"/>
                <a:gd name="T8" fmla="*/ 2147483647 w 29"/>
                <a:gd name="T9" fmla="*/ 2147483647 h 141"/>
                <a:gd name="T10" fmla="*/ 2147483647 w 29"/>
                <a:gd name="T11" fmla="*/ 2147483647 h 141"/>
                <a:gd name="T12" fmla="*/ 2147483647 w 29"/>
                <a:gd name="T13" fmla="*/ 2147483647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2038" y="4978050"/>
              <a:ext cx="31750" cy="189399"/>
            </a:xfrm>
            <a:custGeom>
              <a:avLst/>
              <a:gdLst>
                <a:gd name="T0" fmla="*/ 0 w 8"/>
                <a:gd name="T1" fmla="*/ 2147483647 h 48"/>
                <a:gd name="T2" fmla="*/ 2147483647 w 8"/>
                <a:gd name="T3" fmla="*/ 2147483647 h 48"/>
                <a:gd name="T4" fmla="*/ 2147483647 w 8"/>
                <a:gd name="T5" fmla="*/ 2147483647 h 48"/>
                <a:gd name="T6" fmla="*/ 2147483647 w 8"/>
                <a:gd name="T7" fmla="*/ 2147483647 h 48"/>
                <a:gd name="T8" fmla="*/ 0 w 8"/>
                <a:gd name="T9" fmla="*/ 0 h 48"/>
                <a:gd name="T10" fmla="*/ 0 w 8"/>
                <a:gd name="T11" fmla="*/ 2147483647 h 48"/>
                <a:gd name="T12" fmla="*/ 0 w 8"/>
                <a:gd name="T13" fmla="*/ 2147483647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025" y="5434450"/>
              <a:ext cx="174625" cy="439301"/>
            </a:xfrm>
            <a:custGeom>
              <a:avLst/>
              <a:gdLst>
                <a:gd name="T0" fmla="*/ 2147483647 w 44"/>
                <a:gd name="T1" fmla="*/ 2147483647 h 111"/>
                <a:gd name="T2" fmla="*/ 0 w 44"/>
                <a:gd name="T3" fmla="*/ 0 h 111"/>
                <a:gd name="T4" fmla="*/ 2147483647 w 44"/>
                <a:gd name="T5" fmla="*/ 2147483647 h 111"/>
                <a:gd name="T6" fmla="*/ 2147483647 w 44"/>
                <a:gd name="T7" fmla="*/ 2147483647 h 111"/>
                <a:gd name="T8" fmla="*/ 2147483647 w 44"/>
                <a:gd name="T9" fmla="*/ 2147483647 h 111"/>
                <a:gd name="T10" fmla="*/ 2147483647 w 44"/>
                <a:gd name="T11" fmla="*/ 2147483647 h 111"/>
                <a:gd name="T12" fmla="*/ 2147483647 w 44"/>
                <a:gd name="T13" fmla="*/ 2147483647 h 111"/>
                <a:gd name="T14" fmla="*/ 2147483647 w 44"/>
                <a:gd name="T15" fmla="*/ 2147483647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" name="Rectangle 61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1944688" y="623888"/>
            <a:ext cx="6589712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title style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3100" y="2133600"/>
            <a:ext cx="65913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text styles</a:t>
            </a:r>
          </a:p>
          <a:p>
            <a:pPr lvl="1"/>
            <a:r>
              <a:rPr lang="en-US" altLang="th-TH" smtClean="0"/>
              <a:t>Second level</a:t>
            </a:r>
          </a:p>
          <a:p>
            <a:pPr lvl="2"/>
            <a:r>
              <a:rPr lang="en-US" altLang="th-TH" smtClean="0"/>
              <a:t>Third level</a:t>
            </a:r>
          </a:p>
          <a:p>
            <a:pPr lvl="3"/>
            <a:r>
              <a:rPr lang="en-US" altLang="th-TH" smtClean="0"/>
              <a:t>Fourth level</a:t>
            </a:r>
          </a:p>
          <a:p>
            <a:pPr lvl="4"/>
            <a:r>
              <a:rPr lang="en-US" altLang="th-TH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688"/>
            <a:ext cx="766763" cy="369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B643B8F-FCAC-4A46-AE01-7D30869F03EE}" type="datetime1">
              <a:rPr lang="th-TH"/>
              <a:pPr>
                <a:defRPr/>
              </a:pPr>
              <a:t>25/09/60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3100" y="6135688"/>
            <a:ext cx="5716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th-TH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175" y="787400"/>
            <a:ext cx="58578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E011C2E-0756-4447-8491-CD1C0BB94BB0}" type="slidenum">
              <a:rPr lang="en-US" altLang="en-US"/>
              <a:pPr/>
              <a:t>‹#›</a:t>
            </a:fld>
            <a:endParaRPr lang="th-T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43" r:id="rId1"/>
    <p:sldLayoutId id="2147487744" r:id="rId2"/>
    <p:sldLayoutId id="2147487745" r:id="rId3"/>
    <p:sldLayoutId id="2147487746" r:id="rId4"/>
    <p:sldLayoutId id="2147487747" r:id="rId5"/>
    <p:sldLayoutId id="2147487748" r:id="rId6"/>
    <p:sldLayoutId id="2147487749" r:id="rId7"/>
    <p:sldLayoutId id="2147487750" r:id="rId8"/>
    <p:sldLayoutId id="2147487751" r:id="rId9"/>
    <p:sldLayoutId id="2147487752" r:id="rId10"/>
    <p:sldLayoutId id="2147487753" r:id="rId11"/>
    <p:sldLayoutId id="2147487754" r:id="rId12"/>
    <p:sldLayoutId id="2147487755" r:id="rId13"/>
    <p:sldLayoutId id="2147487756" r:id="rId14"/>
    <p:sldLayoutId id="2147487757" r:id="rId15"/>
    <p:sldLayoutId id="2147487758" r:id="rId16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" name="Image" r:id="rId17" imgW="5390476" imgH="1447619" progId="">
                  <p:embed/>
                </p:oleObj>
              </mc:Choice>
              <mc:Fallback>
                <p:oleObj name="Image" r:id="rId17" imgW="5390476" imgH="14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en-US" altLang="ko-KR">
              <a:solidFill>
                <a:srgbClr val="000000"/>
              </a:solidFill>
              <a:cs typeface="+mn-cs"/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37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77" r:id="rId1"/>
    <p:sldLayoutId id="2147487878" r:id="rId2"/>
    <p:sldLayoutId id="2147487879" r:id="rId3"/>
    <p:sldLayoutId id="2147487880" r:id="rId4"/>
    <p:sldLayoutId id="2147487881" r:id="rId5"/>
    <p:sldLayoutId id="2147487882" r:id="rId6"/>
    <p:sldLayoutId id="2147487883" r:id="rId7"/>
    <p:sldLayoutId id="2147487884" r:id="rId8"/>
    <p:sldLayoutId id="2147487885" r:id="rId9"/>
    <p:sldLayoutId id="2147487886" r:id="rId10"/>
    <p:sldLayoutId id="2147487887" r:id="rId11"/>
    <p:sldLayoutId id="2147487888" r:id="rId12"/>
    <p:sldLayoutId id="2147487889" r:id="rId13"/>
    <p:sldLayoutId id="2147487890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8" name="Image" r:id="rId17" imgW="5390476" imgH="1447619" progId="">
                  <p:embed/>
                </p:oleObj>
              </mc:Choice>
              <mc:Fallback>
                <p:oleObj name="Image" r:id="rId17" imgW="5390476" imgH="14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en-US" altLang="ko-KR">
              <a:solidFill>
                <a:srgbClr val="000000"/>
              </a:solidFill>
              <a:cs typeface="+mn-cs"/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7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92" r:id="rId1"/>
    <p:sldLayoutId id="2147487893" r:id="rId2"/>
    <p:sldLayoutId id="2147487894" r:id="rId3"/>
    <p:sldLayoutId id="2147487895" r:id="rId4"/>
    <p:sldLayoutId id="2147487896" r:id="rId5"/>
    <p:sldLayoutId id="2147487897" r:id="rId6"/>
    <p:sldLayoutId id="2147487898" r:id="rId7"/>
    <p:sldLayoutId id="2147487899" r:id="rId8"/>
    <p:sldLayoutId id="2147487900" r:id="rId9"/>
    <p:sldLayoutId id="2147487901" r:id="rId10"/>
    <p:sldLayoutId id="2147487902" r:id="rId11"/>
    <p:sldLayoutId id="2147487903" r:id="rId12"/>
    <p:sldLayoutId id="2147487904" r:id="rId13"/>
    <p:sldLayoutId id="2147487905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6" name="Image" r:id="rId17" imgW="5390476" imgH="1447619" progId="">
                  <p:embed/>
                </p:oleObj>
              </mc:Choice>
              <mc:Fallback>
                <p:oleObj name="Image" r:id="rId17" imgW="5390476" imgH="14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en-US" altLang="ko-KR">
              <a:solidFill>
                <a:srgbClr val="000000"/>
              </a:solidFill>
              <a:cs typeface="+mn-cs"/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37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07" r:id="rId1"/>
    <p:sldLayoutId id="2147487908" r:id="rId2"/>
    <p:sldLayoutId id="2147487909" r:id="rId3"/>
    <p:sldLayoutId id="2147487910" r:id="rId4"/>
    <p:sldLayoutId id="2147487911" r:id="rId5"/>
    <p:sldLayoutId id="2147487912" r:id="rId6"/>
    <p:sldLayoutId id="2147487913" r:id="rId7"/>
    <p:sldLayoutId id="2147487914" r:id="rId8"/>
    <p:sldLayoutId id="2147487915" r:id="rId9"/>
    <p:sldLayoutId id="2147487916" r:id="rId10"/>
    <p:sldLayoutId id="2147487917" r:id="rId11"/>
    <p:sldLayoutId id="2147487918" r:id="rId12"/>
    <p:sldLayoutId id="2147487919" r:id="rId13"/>
    <p:sldLayoutId id="2147487920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4" name="Image" r:id="rId17" imgW="5390476" imgH="1447619" progId="">
                  <p:embed/>
                </p:oleObj>
              </mc:Choice>
              <mc:Fallback>
                <p:oleObj name="Image" r:id="rId17" imgW="5390476" imgH="14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en-US" altLang="ko-KR">
              <a:solidFill>
                <a:srgbClr val="000000"/>
              </a:solidFill>
              <a:cs typeface="+mn-cs"/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8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22" r:id="rId1"/>
    <p:sldLayoutId id="2147487923" r:id="rId2"/>
    <p:sldLayoutId id="2147487924" r:id="rId3"/>
    <p:sldLayoutId id="2147487925" r:id="rId4"/>
    <p:sldLayoutId id="2147487926" r:id="rId5"/>
    <p:sldLayoutId id="2147487927" r:id="rId6"/>
    <p:sldLayoutId id="2147487928" r:id="rId7"/>
    <p:sldLayoutId id="2147487929" r:id="rId8"/>
    <p:sldLayoutId id="2147487930" r:id="rId9"/>
    <p:sldLayoutId id="2147487931" r:id="rId10"/>
    <p:sldLayoutId id="2147487932" r:id="rId11"/>
    <p:sldLayoutId id="2147487933" r:id="rId12"/>
    <p:sldLayoutId id="2147487934" r:id="rId13"/>
    <p:sldLayoutId id="2147487935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2" name="Image" r:id="rId17" imgW="5390476" imgH="1447619" progId="">
                  <p:embed/>
                </p:oleObj>
              </mc:Choice>
              <mc:Fallback>
                <p:oleObj name="Image" r:id="rId17" imgW="5390476" imgH="14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en-US" altLang="ko-KR">
              <a:solidFill>
                <a:srgbClr val="000000"/>
              </a:solidFill>
              <a:cs typeface="+mn-cs"/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2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37" r:id="rId1"/>
    <p:sldLayoutId id="2147487938" r:id="rId2"/>
    <p:sldLayoutId id="2147487939" r:id="rId3"/>
    <p:sldLayoutId id="2147487940" r:id="rId4"/>
    <p:sldLayoutId id="2147487941" r:id="rId5"/>
    <p:sldLayoutId id="2147487942" r:id="rId6"/>
    <p:sldLayoutId id="2147487943" r:id="rId7"/>
    <p:sldLayoutId id="2147487944" r:id="rId8"/>
    <p:sldLayoutId id="2147487945" r:id="rId9"/>
    <p:sldLayoutId id="2147487946" r:id="rId10"/>
    <p:sldLayoutId id="2147487947" r:id="rId11"/>
    <p:sldLayoutId id="2147487948" r:id="rId12"/>
    <p:sldLayoutId id="2147487949" r:id="rId13"/>
    <p:sldLayoutId id="2147487950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0" name="Image" r:id="rId17" imgW="5390476" imgH="1447619" progId="">
                  <p:embed/>
                </p:oleObj>
              </mc:Choice>
              <mc:Fallback>
                <p:oleObj name="Image" r:id="rId17" imgW="5390476" imgH="14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en-US" altLang="ko-KR">
              <a:solidFill>
                <a:srgbClr val="000000"/>
              </a:solidFill>
              <a:cs typeface="+mn-cs"/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20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52" r:id="rId1"/>
    <p:sldLayoutId id="2147487953" r:id="rId2"/>
    <p:sldLayoutId id="2147487954" r:id="rId3"/>
    <p:sldLayoutId id="2147487955" r:id="rId4"/>
    <p:sldLayoutId id="2147487956" r:id="rId5"/>
    <p:sldLayoutId id="2147487957" r:id="rId6"/>
    <p:sldLayoutId id="2147487958" r:id="rId7"/>
    <p:sldLayoutId id="2147487959" r:id="rId8"/>
    <p:sldLayoutId id="2147487960" r:id="rId9"/>
    <p:sldLayoutId id="2147487961" r:id="rId10"/>
    <p:sldLayoutId id="2147487962" r:id="rId11"/>
    <p:sldLayoutId id="2147487963" r:id="rId12"/>
    <p:sldLayoutId id="2147487964" r:id="rId13"/>
    <p:sldLayoutId id="2147487965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8" name="Image" r:id="rId17" imgW="5390476" imgH="1447619" progId="">
                  <p:embed/>
                </p:oleObj>
              </mc:Choice>
              <mc:Fallback>
                <p:oleObj name="Image" r:id="rId17" imgW="5390476" imgH="14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en-US" altLang="ko-KR">
              <a:solidFill>
                <a:srgbClr val="000000"/>
              </a:solidFill>
              <a:cs typeface="+mn-cs"/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32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67" r:id="rId1"/>
    <p:sldLayoutId id="2147487968" r:id="rId2"/>
    <p:sldLayoutId id="2147487969" r:id="rId3"/>
    <p:sldLayoutId id="2147487970" r:id="rId4"/>
    <p:sldLayoutId id="2147487971" r:id="rId5"/>
    <p:sldLayoutId id="2147487972" r:id="rId6"/>
    <p:sldLayoutId id="2147487973" r:id="rId7"/>
    <p:sldLayoutId id="2147487974" r:id="rId8"/>
    <p:sldLayoutId id="2147487975" r:id="rId9"/>
    <p:sldLayoutId id="2147487976" r:id="rId10"/>
    <p:sldLayoutId id="2147487977" r:id="rId11"/>
    <p:sldLayoutId id="2147487978" r:id="rId12"/>
    <p:sldLayoutId id="2147487979" r:id="rId13"/>
    <p:sldLayoutId id="2147487980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6" name="Image" r:id="rId17" imgW="5390476" imgH="1447619" progId="">
                  <p:embed/>
                </p:oleObj>
              </mc:Choice>
              <mc:Fallback>
                <p:oleObj name="Image" r:id="rId17" imgW="5390476" imgH="14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en-US" altLang="ko-KR">
              <a:solidFill>
                <a:srgbClr val="000000"/>
              </a:solidFill>
              <a:cs typeface="+mn-cs"/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726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82" r:id="rId1"/>
    <p:sldLayoutId id="2147487983" r:id="rId2"/>
    <p:sldLayoutId id="2147487984" r:id="rId3"/>
    <p:sldLayoutId id="2147487985" r:id="rId4"/>
    <p:sldLayoutId id="2147487986" r:id="rId5"/>
    <p:sldLayoutId id="2147487987" r:id="rId6"/>
    <p:sldLayoutId id="2147487988" r:id="rId7"/>
    <p:sldLayoutId id="2147487989" r:id="rId8"/>
    <p:sldLayoutId id="2147487990" r:id="rId9"/>
    <p:sldLayoutId id="2147487991" r:id="rId10"/>
    <p:sldLayoutId id="2147487992" r:id="rId11"/>
    <p:sldLayoutId id="2147487993" r:id="rId12"/>
    <p:sldLayoutId id="2147487994" r:id="rId13"/>
    <p:sldLayoutId id="2147487995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4" name="Image" r:id="rId17" imgW="5390476" imgH="1447619" progId="">
                  <p:embed/>
                </p:oleObj>
              </mc:Choice>
              <mc:Fallback>
                <p:oleObj name="Image" r:id="rId17" imgW="5390476" imgH="14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en-US" altLang="ko-KR">
              <a:solidFill>
                <a:srgbClr val="000000"/>
              </a:solidFill>
              <a:cs typeface="+mn-cs"/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196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97" r:id="rId1"/>
    <p:sldLayoutId id="2147487998" r:id="rId2"/>
    <p:sldLayoutId id="2147487999" r:id="rId3"/>
    <p:sldLayoutId id="2147488000" r:id="rId4"/>
    <p:sldLayoutId id="2147488001" r:id="rId5"/>
    <p:sldLayoutId id="2147488002" r:id="rId6"/>
    <p:sldLayoutId id="2147488003" r:id="rId7"/>
    <p:sldLayoutId id="2147488004" r:id="rId8"/>
    <p:sldLayoutId id="2147488005" r:id="rId9"/>
    <p:sldLayoutId id="2147488006" r:id="rId10"/>
    <p:sldLayoutId id="2147488007" r:id="rId11"/>
    <p:sldLayoutId id="2147488008" r:id="rId12"/>
    <p:sldLayoutId id="2147488009" r:id="rId13"/>
    <p:sldLayoutId id="2147488010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2" name="Image" r:id="rId17" imgW="5390476" imgH="1447619" progId="">
                  <p:embed/>
                </p:oleObj>
              </mc:Choice>
              <mc:Fallback>
                <p:oleObj name="Image" r:id="rId17" imgW="5390476" imgH="14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en-US" altLang="ko-KR">
              <a:solidFill>
                <a:srgbClr val="000000"/>
              </a:solidFill>
              <a:cs typeface="+mn-cs"/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94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12" r:id="rId1"/>
    <p:sldLayoutId id="2147488013" r:id="rId2"/>
    <p:sldLayoutId id="2147488014" r:id="rId3"/>
    <p:sldLayoutId id="2147488015" r:id="rId4"/>
    <p:sldLayoutId id="2147488016" r:id="rId5"/>
    <p:sldLayoutId id="2147488017" r:id="rId6"/>
    <p:sldLayoutId id="2147488018" r:id="rId7"/>
    <p:sldLayoutId id="2147488019" r:id="rId8"/>
    <p:sldLayoutId id="2147488020" r:id="rId9"/>
    <p:sldLayoutId id="2147488021" r:id="rId10"/>
    <p:sldLayoutId id="2147488022" r:id="rId11"/>
    <p:sldLayoutId id="2147488023" r:id="rId12"/>
    <p:sldLayoutId id="2147488024" r:id="rId13"/>
    <p:sldLayoutId id="2147488025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Image" r:id="rId16" imgW="5390476" imgH="1447619" progId="">
                  <p:embed/>
                </p:oleObj>
              </mc:Choice>
              <mc:Fallback>
                <p:oleObj name="Image" r:id="rId16" imgW="5390476" imgH="14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en-US" altLang="ko-KR">
              <a:solidFill>
                <a:srgbClr val="000000"/>
              </a:solidFill>
              <a:cs typeface="+mn-cs"/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232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61" r:id="rId1"/>
    <p:sldLayoutId id="2147487762" r:id="rId2"/>
    <p:sldLayoutId id="2147487763" r:id="rId3"/>
    <p:sldLayoutId id="2147487764" r:id="rId4"/>
    <p:sldLayoutId id="2147487765" r:id="rId5"/>
    <p:sldLayoutId id="2147487766" r:id="rId6"/>
    <p:sldLayoutId id="2147487767" r:id="rId7"/>
    <p:sldLayoutId id="2147487768" r:id="rId8"/>
    <p:sldLayoutId id="2147487769" r:id="rId9"/>
    <p:sldLayoutId id="2147487770" r:id="rId10"/>
    <p:sldLayoutId id="2147487771" r:id="rId11"/>
    <p:sldLayoutId id="2147487772" r:id="rId12"/>
    <p:sldLayoutId id="2147487773" r:id="rId13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0" name="Image" r:id="rId17" imgW="5390476" imgH="1447619" progId="">
                  <p:embed/>
                </p:oleObj>
              </mc:Choice>
              <mc:Fallback>
                <p:oleObj name="Image" r:id="rId17" imgW="5390476" imgH="14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en-US" altLang="ko-KR">
              <a:solidFill>
                <a:srgbClr val="000000"/>
              </a:solidFill>
              <a:cs typeface="+mn-cs"/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786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27" r:id="rId1"/>
    <p:sldLayoutId id="2147488028" r:id="rId2"/>
    <p:sldLayoutId id="2147488029" r:id="rId3"/>
    <p:sldLayoutId id="2147488030" r:id="rId4"/>
    <p:sldLayoutId id="2147488031" r:id="rId5"/>
    <p:sldLayoutId id="2147488032" r:id="rId6"/>
    <p:sldLayoutId id="2147488033" r:id="rId7"/>
    <p:sldLayoutId id="2147488034" r:id="rId8"/>
    <p:sldLayoutId id="2147488035" r:id="rId9"/>
    <p:sldLayoutId id="2147488036" r:id="rId10"/>
    <p:sldLayoutId id="2147488037" r:id="rId11"/>
    <p:sldLayoutId id="2147488038" r:id="rId12"/>
    <p:sldLayoutId id="2147488039" r:id="rId13"/>
    <p:sldLayoutId id="2147488040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8" name="Image" r:id="rId17" imgW="5390476" imgH="1447619" progId="">
                  <p:embed/>
                </p:oleObj>
              </mc:Choice>
              <mc:Fallback>
                <p:oleObj name="Image" r:id="rId17" imgW="5390476" imgH="14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en-US" altLang="ko-KR">
              <a:solidFill>
                <a:srgbClr val="000000"/>
              </a:solidFill>
              <a:cs typeface="+mn-cs"/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47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42" r:id="rId1"/>
    <p:sldLayoutId id="2147488043" r:id="rId2"/>
    <p:sldLayoutId id="2147488044" r:id="rId3"/>
    <p:sldLayoutId id="2147488045" r:id="rId4"/>
    <p:sldLayoutId id="2147488046" r:id="rId5"/>
    <p:sldLayoutId id="2147488047" r:id="rId6"/>
    <p:sldLayoutId id="2147488048" r:id="rId7"/>
    <p:sldLayoutId id="2147488049" r:id="rId8"/>
    <p:sldLayoutId id="2147488050" r:id="rId9"/>
    <p:sldLayoutId id="2147488051" r:id="rId10"/>
    <p:sldLayoutId id="2147488052" r:id="rId11"/>
    <p:sldLayoutId id="2147488053" r:id="rId12"/>
    <p:sldLayoutId id="2147488054" r:id="rId13"/>
    <p:sldLayoutId id="2147488055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6" name="Image" r:id="rId17" imgW="5390476" imgH="1447619" progId="">
                  <p:embed/>
                </p:oleObj>
              </mc:Choice>
              <mc:Fallback>
                <p:oleObj name="Image" r:id="rId17" imgW="5390476" imgH="14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en-US" altLang="ko-KR">
              <a:solidFill>
                <a:srgbClr val="000000"/>
              </a:solidFill>
              <a:cs typeface="+mn-cs"/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47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57" r:id="rId1"/>
    <p:sldLayoutId id="2147488058" r:id="rId2"/>
    <p:sldLayoutId id="2147488059" r:id="rId3"/>
    <p:sldLayoutId id="2147488060" r:id="rId4"/>
    <p:sldLayoutId id="2147488061" r:id="rId5"/>
    <p:sldLayoutId id="2147488062" r:id="rId6"/>
    <p:sldLayoutId id="2147488063" r:id="rId7"/>
    <p:sldLayoutId id="2147488064" r:id="rId8"/>
    <p:sldLayoutId id="2147488065" r:id="rId9"/>
    <p:sldLayoutId id="2147488066" r:id="rId10"/>
    <p:sldLayoutId id="2147488067" r:id="rId11"/>
    <p:sldLayoutId id="2147488068" r:id="rId12"/>
    <p:sldLayoutId id="2147488069" r:id="rId13"/>
    <p:sldLayoutId id="2147488070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4" name="Image" r:id="rId17" imgW="5390476" imgH="1447619" progId="">
                  <p:embed/>
                </p:oleObj>
              </mc:Choice>
              <mc:Fallback>
                <p:oleObj name="Image" r:id="rId17" imgW="5390476" imgH="14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en-US" altLang="ko-KR">
              <a:solidFill>
                <a:srgbClr val="000000"/>
              </a:solidFill>
              <a:cs typeface="+mn-cs"/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686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72" r:id="rId1"/>
    <p:sldLayoutId id="2147488073" r:id="rId2"/>
    <p:sldLayoutId id="2147488074" r:id="rId3"/>
    <p:sldLayoutId id="2147488075" r:id="rId4"/>
    <p:sldLayoutId id="2147488076" r:id="rId5"/>
    <p:sldLayoutId id="2147488077" r:id="rId6"/>
    <p:sldLayoutId id="2147488078" r:id="rId7"/>
    <p:sldLayoutId id="2147488079" r:id="rId8"/>
    <p:sldLayoutId id="2147488080" r:id="rId9"/>
    <p:sldLayoutId id="2147488081" r:id="rId10"/>
    <p:sldLayoutId id="2147488082" r:id="rId11"/>
    <p:sldLayoutId id="2147488083" r:id="rId12"/>
    <p:sldLayoutId id="2147488084" r:id="rId13"/>
    <p:sldLayoutId id="2147488085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2" name="Image" r:id="rId16" imgW="5390476" imgH="1447619" progId="">
                  <p:embed/>
                </p:oleObj>
              </mc:Choice>
              <mc:Fallback>
                <p:oleObj name="Image" r:id="rId16" imgW="5390476" imgH="14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en-US" altLang="ko-KR">
              <a:solidFill>
                <a:srgbClr val="000000"/>
              </a:solidFill>
              <a:cs typeface="+mn-cs"/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120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87" r:id="rId1"/>
    <p:sldLayoutId id="2147488088" r:id="rId2"/>
    <p:sldLayoutId id="2147488089" r:id="rId3"/>
    <p:sldLayoutId id="2147488090" r:id="rId4"/>
    <p:sldLayoutId id="2147488091" r:id="rId5"/>
    <p:sldLayoutId id="2147488092" r:id="rId6"/>
    <p:sldLayoutId id="2147488093" r:id="rId7"/>
    <p:sldLayoutId id="2147488094" r:id="rId8"/>
    <p:sldLayoutId id="2147488095" r:id="rId9"/>
    <p:sldLayoutId id="2147488096" r:id="rId10"/>
    <p:sldLayoutId id="2147488097" r:id="rId11"/>
    <p:sldLayoutId id="2147488098" r:id="rId12"/>
    <p:sldLayoutId id="2147488099" r:id="rId13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5"/>
          <p:cNvGrpSpPr>
            <a:grpSpLocks/>
          </p:cNvGrpSpPr>
          <p:nvPr/>
        </p:nvGrpSpPr>
        <p:grpSpPr bwMode="auto">
          <a:xfrm>
            <a:off x="0" y="228600"/>
            <a:ext cx="1981200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222"/>
              <a:ext cx="85633" cy="534098"/>
            </a:xfrm>
            <a:custGeom>
              <a:avLst/>
              <a:gdLst>
                <a:gd name="T0" fmla="*/ 2147483647 w 22"/>
                <a:gd name="T1" fmla="*/ 2147483647 h 136"/>
                <a:gd name="T2" fmla="*/ 2147483647 w 22"/>
                <a:gd name="T3" fmla="*/ 2147483647 h 136"/>
                <a:gd name="T4" fmla="*/ 0 w 22"/>
                <a:gd name="T5" fmla="*/ 0 h 136"/>
                <a:gd name="T6" fmla="*/ 0 w 22"/>
                <a:gd name="T7" fmla="*/ 2147483647 h 136"/>
                <a:gd name="T8" fmla="*/ 2147483647 w 22"/>
                <a:gd name="T9" fmla="*/ 2147483647 h 136"/>
                <a:gd name="T10" fmla="*/ 2147483647 w 22"/>
                <a:gd name="T11" fmla="*/ 2147483647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6601" y="2779108"/>
              <a:ext cx="550779" cy="1978191"/>
            </a:xfrm>
            <a:custGeom>
              <a:avLst/>
              <a:gdLst>
                <a:gd name="T0" fmla="*/ 2147483647 w 140"/>
                <a:gd name="T1" fmla="*/ 2147483647 h 504"/>
                <a:gd name="T2" fmla="*/ 2147483647 w 140"/>
                <a:gd name="T3" fmla="*/ 2147483647 h 504"/>
                <a:gd name="T4" fmla="*/ 2147483647 w 140"/>
                <a:gd name="T5" fmla="*/ 2147483647 h 504"/>
                <a:gd name="T6" fmla="*/ 2147483647 w 140"/>
                <a:gd name="T7" fmla="*/ 2147483647 h 504"/>
                <a:gd name="T8" fmla="*/ 0 w 140"/>
                <a:gd name="T9" fmla="*/ 0 h 504"/>
                <a:gd name="T10" fmla="*/ 2147483647 w 140"/>
                <a:gd name="T11" fmla="*/ 2147483647 h 504"/>
                <a:gd name="T12" fmla="*/ 2147483647 w 140"/>
                <a:gd name="T13" fmla="*/ 2147483647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4627" y="4730255"/>
              <a:ext cx="519639" cy="1210171"/>
            </a:xfrm>
            <a:custGeom>
              <a:avLst/>
              <a:gdLst>
                <a:gd name="T0" fmla="*/ 2147483647 w 132"/>
                <a:gd name="T1" fmla="*/ 2147483647 h 308"/>
                <a:gd name="T2" fmla="*/ 0 w 132"/>
                <a:gd name="T3" fmla="*/ 0 h 308"/>
                <a:gd name="T4" fmla="*/ 0 w 132"/>
                <a:gd name="T5" fmla="*/ 2147483647 h 308"/>
                <a:gd name="T6" fmla="*/ 2147483647 w 132"/>
                <a:gd name="T7" fmla="*/ 2147483647 h 308"/>
                <a:gd name="T8" fmla="*/ 2147483647 w 132"/>
                <a:gd name="T9" fmla="*/ 2147483647 h 308"/>
                <a:gd name="T10" fmla="*/ 2147483647 w 132"/>
                <a:gd name="T11" fmla="*/ 2147483647 h 308"/>
                <a:gd name="T12" fmla="*/ 2147483647 w 132"/>
                <a:gd name="T13" fmla="*/ 2147483647 h 308"/>
                <a:gd name="T14" fmla="*/ 2147483647 w 132"/>
                <a:gd name="T15" fmla="*/ 2147483647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023" y="5630785"/>
              <a:ext cx="145967" cy="309641"/>
            </a:xfrm>
            <a:custGeom>
              <a:avLst/>
              <a:gdLst>
                <a:gd name="T0" fmla="*/ 2147483647 w 37"/>
                <a:gd name="T1" fmla="*/ 2147483647 h 79"/>
                <a:gd name="T2" fmla="*/ 2147483647 w 37"/>
                <a:gd name="T3" fmla="*/ 2147483647 h 79"/>
                <a:gd name="T4" fmla="*/ 0 w 37"/>
                <a:gd name="T5" fmla="*/ 0 h 79"/>
                <a:gd name="T6" fmla="*/ 2147483647 w 37"/>
                <a:gd name="T7" fmla="*/ 2147483647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3246" y="2818321"/>
              <a:ext cx="700637" cy="2834099"/>
            </a:xfrm>
            <a:custGeom>
              <a:avLst/>
              <a:gdLst>
                <a:gd name="T0" fmla="*/ 2147483647 w 178"/>
                <a:gd name="T1" fmla="*/ 2147483647 h 722"/>
                <a:gd name="T2" fmla="*/ 2147483647 w 178"/>
                <a:gd name="T3" fmla="*/ 2147483647 h 722"/>
                <a:gd name="T4" fmla="*/ 2147483647 w 178"/>
                <a:gd name="T5" fmla="*/ 2147483647 h 722"/>
                <a:gd name="T6" fmla="*/ 2147483647 w 178"/>
                <a:gd name="T7" fmla="*/ 2147483647 h 722"/>
                <a:gd name="T8" fmla="*/ 0 w 178"/>
                <a:gd name="T9" fmla="*/ 0 h 722"/>
                <a:gd name="T10" fmla="*/ 2147483647 w 178"/>
                <a:gd name="T11" fmla="*/ 2147483647 h 722"/>
                <a:gd name="T12" fmla="*/ 2147483647 w 178"/>
                <a:gd name="T13" fmla="*/ 2147483647 h 722"/>
                <a:gd name="T14" fmla="*/ 2147483647 w 178"/>
                <a:gd name="T15" fmla="*/ 2147483647 h 722"/>
                <a:gd name="T16" fmla="*/ 2147483647 w 178"/>
                <a:gd name="T17" fmla="*/ 2147483647 h 722"/>
                <a:gd name="T18" fmla="*/ 2147483647 w 178"/>
                <a:gd name="T19" fmla="*/ 2147483647 h 722"/>
                <a:gd name="T20" fmla="*/ 2147483647 w 178"/>
                <a:gd name="T21" fmla="*/ 2147483647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7075" y="285750"/>
              <a:ext cx="89526" cy="2493358"/>
            </a:xfrm>
            <a:custGeom>
              <a:avLst/>
              <a:gdLst>
                <a:gd name="T0" fmla="*/ 2147483647 w 23"/>
                <a:gd name="T1" fmla="*/ 2147483647 h 635"/>
                <a:gd name="T2" fmla="*/ 2147483647 w 23"/>
                <a:gd name="T3" fmla="*/ 2147483647 h 635"/>
                <a:gd name="T4" fmla="*/ 2147483647 w 23"/>
                <a:gd name="T5" fmla="*/ 2147483647 h 635"/>
                <a:gd name="T6" fmla="*/ 2147483647 w 23"/>
                <a:gd name="T7" fmla="*/ 2147483647 h 635"/>
                <a:gd name="T8" fmla="*/ 2147483647 w 23"/>
                <a:gd name="T9" fmla="*/ 2147483647 h 635"/>
                <a:gd name="T10" fmla="*/ 2147483647 w 23"/>
                <a:gd name="T11" fmla="*/ 2147483647 h 635"/>
                <a:gd name="T12" fmla="*/ 2147483647 w 23"/>
                <a:gd name="T13" fmla="*/ 0 h 635"/>
                <a:gd name="T14" fmla="*/ 2147483647 w 23"/>
                <a:gd name="T15" fmla="*/ 0 h 635"/>
                <a:gd name="T16" fmla="*/ 2147483647 w 23"/>
                <a:gd name="T17" fmla="*/ 2147483647 h 635"/>
                <a:gd name="T18" fmla="*/ 2147483647 w 23"/>
                <a:gd name="T19" fmla="*/ 2147483647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3784" y="2599273"/>
              <a:ext cx="68118" cy="420517"/>
            </a:xfrm>
            <a:custGeom>
              <a:avLst/>
              <a:gdLst>
                <a:gd name="T0" fmla="*/ 0 w 17"/>
                <a:gd name="T1" fmla="*/ 0 h 107"/>
                <a:gd name="T2" fmla="*/ 2147483647 w 17"/>
                <a:gd name="T3" fmla="*/ 2147483647 h 107"/>
                <a:gd name="T4" fmla="*/ 2147483647 w 17"/>
                <a:gd name="T5" fmla="*/ 2147483647 h 107"/>
                <a:gd name="T6" fmla="*/ 2147483647 w 17"/>
                <a:gd name="T7" fmla="*/ 2147483647 h 107"/>
                <a:gd name="T8" fmla="*/ 2147483647 w 17"/>
                <a:gd name="T9" fmla="*/ 2147483647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488" y="4757298"/>
              <a:ext cx="161535" cy="873487"/>
            </a:xfrm>
            <a:custGeom>
              <a:avLst/>
              <a:gdLst>
                <a:gd name="T0" fmla="*/ 0 w 41"/>
                <a:gd name="T1" fmla="*/ 0 h 222"/>
                <a:gd name="T2" fmla="*/ 2147483647 w 41"/>
                <a:gd name="T3" fmla="*/ 2147483647 h 222"/>
                <a:gd name="T4" fmla="*/ 2147483647 w 41"/>
                <a:gd name="T5" fmla="*/ 2147483647 h 222"/>
                <a:gd name="T6" fmla="*/ 2147483647 w 41"/>
                <a:gd name="T7" fmla="*/ 2147483647 h 222"/>
                <a:gd name="T8" fmla="*/ 2147483647 w 41"/>
                <a:gd name="T9" fmla="*/ 2147483647 h 222"/>
                <a:gd name="T10" fmla="*/ 2147483647 w 41"/>
                <a:gd name="T11" fmla="*/ 2147483647 h 222"/>
                <a:gd name="T12" fmla="*/ 2147483647 w 41"/>
                <a:gd name="T13" fmla="*/ 2147483647 h 222"/>
                <a:gd name="T14" fmla="*/ 2147483647 w 41"/>
                <a:gd name="T15" fmla="*/ 2147483647 h 222"/>
                <a:gd name="T16" fmla="*/ 2147483647 w 41"/>
                <a:gd name="T17" fmla="*/ 2147483647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7380" y="1282282"/>
              <a:ext cx="1769108" cy="3447973"/>
            </a:xfrm>
            <a:custGeom>
              <a:avLst/>
              <a:gdLst>
                <a:gd name="T0" fmla="*/ 2147483647 w 450"/>
                <a:gd name="T1" fmla="*/ 2147483647 h 878"/>
                <a:gd name="T2" fmla="*/ 2147483647 w 450"/>
                <a:gd name="T3" fmla="*/ 2147483647 h 878"/>
                <a:gd name="T4" fmla="*/ 2147483647 w 450"/>
                <a:gd name="T5" fmla="*/ 2147483647 h 878"/>
                <a:gd name="T6" fmla="*/ 2147483647 w 450"/>
                <a:gd name="T7" fmla="*/ 2147483647 h 878"/>
                <a:gd name="T8" fmla="*/ 2147483647 w 450"/>
                <a:gd name="T9" fmla="*/ 2147483647 h 878"/>
                <a:gd name="T10" fmla="*/ 2147483647 w 450"/>
                <a:gd name="T11" fmla="*/ 2147483647 h 878"/>
                <a:gd name="T12" fmla="*/ 2147483647 w 450"/>
                <a:gd name="T13" fmla="*/ 2147483647 h 878"/>
                <a:gd name="T14" fmla="*/ 2147483647 w 450"/>
                <a:gd name="T15" fmla="*/ 0 h 878"/>
                <a:gd name="T16" fmla="*/ 2147483647 w 450"/>
                <a:gd name="T17" fmla="*/ 2147483647 h 878"/>
                <a:gd name="T18" fmla="*/ 2147483647 w 450"/>
                <a:gd name="T19" fmla="*/ 2147483647 h 878"/>
                <a:gd name="T20" fmla="*/ 2147483647 w 450"/>
                <a:gd name="T21" fmla="*/ 2147483647 h 878"/>
                <a:gd name="T22" fmla="*/ 2147483647 w 450"/>
                <a:gd name="T23" fmla="*/ 2147483647 h 878"/>
                <a:gd name="T24" fmla="*/ 2147483647 w 450"/>
                <a:gd name="T25" fmla="*/ 2147483647 h 878"/>
                <a:gd name="T26" fmla="*/ 0 w 450"/>
                <a:gd name="T27" fmla="*/ 2147483647 h 878"/>
                <a:gd name="T28" fmla="*/ 0 w 450"/>
                <a:gd name="T29" fmla="*/ 2147483647 h 878"/>
                <a:gd name="T30" fmla="*/ 2147483647 w 450"/>
                <a:gd name="T31" fmla="*/ 2147483647 h 878"/>
                <a:gd name="T32" fmla="*/ 2147483647 w 450"/>
                <a:gd name="T33" fmla="*/ 2147483647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883" y="5652419"/>
              <a:ext cx="138182" cy="288007"/>
            </a:xfrm>
            <a:custGeom>
              <a:avLst/>
              <a:gdLst>
                <a:gd name="T0" fmla="*/ 0 w 35"/>
                <a:gd name="T1" fmla="*/ 0 h 73"/>
                <a:gd name="T2" fmla="*/ 2147483647 w 35"/>
                <a:gd name="T3" fmla="*/ 2147483647 h 73"/>
                <a:gd name="T4" fmla="*/ 2147483647 w 35"/>
                <a:gd name="T5" fmla="*/ 2147483647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488" y="4655887"/>
              <a:ext cx="31139" cy="189300"/>
            </a:xfrm>
            <a:custGeom>
              <a:avLst/>
              <a:gdLst>
                <a:gd name="T0" fmla="*/ 2147483647 w 8"/>
                <a:gd name="T1" fmla="*/ 2147483647 h 48"/>
                <a:gd name="T2" fmla="*/ 2147483647 w 8"/>
                <a:gd name="T3" fmla="*/ 2147483647 h 48"/>
                <a:gd name="T4" fmla="*/ 2147483647 w 8"/>
                <a:gd name="T5" fmla="*/ 2147483647 h 48"/>
                <a:gd name="T6" fmla="*/ 2147483647 w 8"/>
                <a:gd name="T7" fmla="*/ 0 h 48"/>
                <a:gd name="T8" fmla="*/ 0 w 8"/>
                <a:gd name="T9" fmla="*/ 2147483647 h 48"/>
                <a:gd name="T10" fmla="*/ 2147483647 w 8"/>
                <a:gd name="T11" fmla="*/ 2147483647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605" y="5410385"/>
              <a:ext cx="202406" cy="530041"/>
            </a:xfrm>
            <a:custGeom>
              <a:avLst/>
              <a:gdLst>
                <a:gd name="T0" fmla="*/ 2147483647 w 52"/>
                <a:gd name="T1" fmla="*/ 2147483647 h 135"/>
                <a:gd name="T2" fmla="*/ 0 w 52"/>
                <a:gd name="T3" fmla="*/ 0 h 135"/>
                <a:gd name="T4" fmla="*/ 2147483647 w 52"/>
                <a:gd name="T5" fmla="*/ 2147483647 h 135"/>
                <a:gd name="T6" fmla="*/ 2147483647 w 52"/>
                <a:gd name="T7" fmla="*/ 2147483647 h 135"/>
                <a:gd name="T8" fmla="*/ 2147483647 w 52"/>
                <a:gd name="T9" fmla="*/ 2147483647 h 135"/>
                <a:gd name="T10" fmla="*/ 2147483647 w 52"/>
                <a:gd name="T11" fmla="*/ 2147483647 h 135"/>
                <a:gd name="T12" fmla="*/ 2147483647 w 52"/>
                <a:gd name="T13" fmla="*/ 2147483647 h 135"/>
                <a:gd name="T14" fmla="*/ 2147483647 w 52"/>
                <a:gd name="T15" fmla="*/ 2147483647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27" name="Group 48"/>
          <p:cNvGrpSpPr>
            <a:grpSpLocks/>
          </p:cNvGrpSpPr>
          <p:nvPr/>
        </p:nvGrpSpPr>
        <p:grpSpPr bwMode="auto">
          <a:xfrm>
            <a:off x="20638" y="0"/>
            <a:ext cx="1952625" cy="6853238"/>
            <a:chOff x="6627813" y="195717"/>
            <a:chExt cx="1952625" cy="5678034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5717"/>
              <a:ext cx="409575" cy="3645937"/>
            </a:xfrm>
            <a:custGeom>
              <a:avLst/>
              <a:gdLst>
                <a:gd name="T0" fmla="*/ 2147483647 w 103"/>
                <a:gd name="T1" fmla="*/ 2147483647 h 920"/>
                <a:gd name="T2" fmla="*/ 2147483647 w 103"/>
                <a:gd name="T3" fmla="*/ 2147483647 h 920"/>
                <a:gd name="T4" fmla="*/ 2147483647 w 103"/>
                <a:gd name="T5" fmla="*/ 2147483647 h 920"/>
                <a:gd name="T6" fmla="*/ 2147483647 w 103"/>
                <a:gd name="T7" fmla="*/ 2147483647 h 920"/>
                <a:gd name="T8" fmla="*/ 2147483647 w 103"/>
                <a:gd name="T9" fmla="*/ 2147483647 h 920"/>
                <a:gd name="T10" fmla="*/ 2147483647 w 103"/>
                <a:gd name="T11" fmla="*/ 2147483647 h 920"/>
                <a:gd name="T12" fmla="*/ 2147483647 w 103"/>
                <a:gd name="T13" fmla="*/ 2147483647 h 920"/>
                <a:gd name="T14" fmla="*/ 2147483647 w 103"/>
                <a:gd name="T15" fmla="*/ 2147483647 h 920"/>
                <a:gd name="T16" fmla="*/ 2147483647 w 103"/>
                <a:gd name="T17" fmla="*/ 2147483647 h 920"/>
                <a:gd name="T18" fmla="*/ 2147483647 w 103"/>
                <a:gd name="T19" fmla="*/ 2147483647 h 920"/>
                <a:gd name="T20" fmla="*/ 2147483647 w 103"/>
                <a:gd name="T21" fmla="*/ 2147483647 h 920"/>
                <a:gd name="T22" fmla="*/ 2147483647 w 103"/>
                <a:gd name="T23" fmla="*/ 0 h 920"/>
                <a:gd name="T24" fmla="*/ 0 w 103"/>
                <a:gd name="T25" fmla="*/ 0 h 920"/>
                <a:gd name="T26" fmla="*/ 2147483647 w 103"/>
                <a:gd name="T27" fmla="*/ 2147483647 h 920"/>
                <a:gd name="T28" fmla="*/ 2147483647 w 103"/>
                <a:gd name="T29" fmla="*/ 2147483647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200" y="3771945"/>
              <a:ext cx="350838" cy="1310012"/>
            </a:xfrm>
            <a:custGeom>
              <a:avLst/>
              <a:gdLst>
                <a:gd name="T0" fmla="*/ 2147483647 w 88"/>
                <a:gd name="T1" fmla="*/ 2147483647 h 330"/>
                <a:gd name="T2" fmla="*/ 2147483647 w 88"/>
                <a:gd name="T3" fmla="*/ 2147483647 h 330"/>
                <a:gd name="T4" fmla="*/ 2147483647 w 88"/>
                <a:gd name="T5" fmla="*/ 2147483647 h 330"/>
                <a:gd name="T6" fmla="*/ 2147483647 w 88"/>
                <a:gd name="T7" fmla="*/ 2147483647 h 330"/>
                <a:gd name="T8" fmla="*/ 2147483647 w 88"/>
                <a:gd name="T9" fmla="*/ 2147483647 h 330"/>
                <a:gd name="T10" fmla="*/ 0 w 88"/>
                <a:gd name="T11" fmla="*/ 0 h 330"/>
                <a:gd name="T12" fmla="*/ 2147483647 w 88"/>
                <a:gd name="T13" fmla="*/ 2147483647 h 330"/>
                <a:gd name="T14" fmla="*/ 2147483647 w 88"/>
                <a:gd name="T15" fmla="*/ 2147483647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025" y="5053021"/>
              <a:ext cx="357188" cy="820730"/>
            </a:xfrm>
            <a:custGeom>
              <a:avLst/>
              <a:gdLst>
                <a:gd name="T0" fmla="*/ 2147483647 w 90"/>
                <a:gd name="T1" fmla="*/ 2147483647 h 207"/>
                <a:gd name="T2" fmla="*/ 0 w 90"/>
                <a:gd name="T3" fmla="*/ 0 h 207"/>
                <a:gd name="T4" fmla="*/ 2147483647 w 90"/>
                <a:gd name="T5" fmla="*/ 2147483647 h 207"/>
                <a:gd name="T6" fmla="*/ 2147483647 w 90"/>
                <a:gd name="T7" fmla="*/ 2147483647 h 207"/>
                <a:gd name="T8" fmla="*/ 2147483647 w 90"/>
                <a:gd name="T9" fmla="*/ 2147483647 h 207"/>
                <a:gd name="T10" fmla="*/ 2147483647 w 90"/>
                <a:gd name="T11" fmla="*/ 2147483647 h 207"/>
                <a:gd name="T12" fmla="*/ 2147483647 w 90"/>
                <a:gd name="T13" fmla="*/ 2147483647 h 207"/>
                <a:gd name="T14" fmla="*/ 2147483647 w 90"/>
                <a:gd name="T15" fmla="*/ 2147483647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7388" y="3811403"/>
              <a:ext cx="457200" cy="1853219"/>
            </a:xfrm>
            <a:custGeom>
              <a:avLst/>
              <a:gdLst>
                <a:gd name="T0" fmla="*/ 2147483647 w 115"/>
                <a:gd name="T1" fmla="*/ 2147483647 h 467"/>
                <a:gd name="T2" fmla="*/ 2147483647 w 115"/>
                <a:gd name="T3" fmla="*/ 2147483647 h 467"/>
                <a:gd name="T4" fmla="*/ 2147483647 w 115"/>
                <a:gd name="T5" fmla="*/ 2147483647 h 467"/>
                <a:gd name="T6" fmla="*/ 2147483647 w 115"/>
                <a:gd name="T7" fmla="*/ 2147483647 h 467"/>
                <a:gd name="T8" fmla="*/ 0 w 115"/>
                <a:gd name="T9" fmla="*/ 0 h 467"/>
                <a:gd name="T10" fmla="*/ 2147483647 w 115"/>
                <a:gd name="T11" fmla="*/ 2147483647 h 467"/>
                <a:gd name="T12" fmla="*/ 2147483647 w 115"/>
                <a:gd name="T13" fmla="*/ 2147483647 h 467"/>
                <a:gd name="T14" fmla="*/ 2147483647 w 115"/>
                <a:gd name="T15" fmla="*/ 2147483647 h 467"/>
                <a:gd name="T16" fmla="*/ 2147483647 w 115"/>
                <a:gd name="T17" fmla="*/ 2147483647 h 467"/>
                <a:gd name="T18" fmla="*/ 2147483647 w 115"/>
                <a:gd name="T19" fmla="*/ 2147483647 h 467"/>
                <a:gd name="T20" fmla="*/ 2147483647 w 115"/>
                <a:gd name="T21" fmla="*/ 2147483647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2938" y="1263719"/>
              <a:ext cx="144462" cy="2508226"/>
            </a:xfrm>
            <a:custGeom>
              <a:avLst/>
              <a:gdLst>
                <a:gd name="T0" fmla="*/ 2147483647 w 36"/>
                <a:gd name="T1" fmla="*/ 2147483647 h 633"/>
                <a:gd name="T2" fmla="*/ 2147483647 w 36"/>
                <a:gd name="T3" fmla="*/ 2147483647 h 633"/>
                <a:gd name="T4" fmla="*/ 2147483647 w 36"/>
                <a:gd name="T5" fmla="*/ 2147483647 h 633"/>
                <a:gd name="T6" fmla="*/ 2147483647 w 36"/>
                <a:gd name="T7" fmla="*/ 2147483647 h 633"/>
                <a:gd name="T8" fmla="*/ 2147483647 w 36"/>
                <a:gd name="T9" fmla="*/ 2147483647 h 633"/>
                <a:gd name="T10" fmla="*/ 2147483647 w 36"/>
                <a:gd name="T11" fmla="*/ 0 h 633"/>
                <a:gd name="T12" fmla="*/ 2147483647 w 36"/>
                <a:gd name="T13" fmla="*/ 0 h 633"/>
                <a:gd name="T14" fmla="*/ 2147483647 w 36"/>
                <a:gd name="T15" fmla="*/ 2147483647 h 633"/>
                <a:gd name="T16" fmla="*/ 2147483647 w 36"/>
                <a:gd name="T17" fmla="*/ 2147483647 h 633"/>
                <a:gd name="T18" fmla="*/ 2147483647 w 36"/>
                <a:gd name="T19" fmla="*/ 2147483647 h 633"/>
                <a:gd name="T20" fmla="*/ 2147483647 w 36"/>
                <a:gd name="T21" fmla="*/ 2147483647 h 633"/>
                <a:gd name="T22" fmla="*/ 2147483647 w 36"/>
                <a:gd name="T23" fmla="*/ 2147483647 h 633"/>
                <a:gd name="T24" fmla="*/ 2147483647 w 36"/>
                <a:gd name="T25" fmla="*/ 2147483647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6338" y="5640947"/>
              <a:ext cx="111125" cy="232804"/>
            </a:xfrm>
            <a:custGeom>
              <a:avLst/>
              <a:gdLst>
                <a:gd name="T0" fmla="*/ 2147483647 w 28"/>
                <a:gd name="T1" fmla="*/ 2147483647 h 59"/>
                <a:gd name="T2" fmla="*/ 2147483647 w 28"/>
                <a:gd name="T3" fmla="*/ 2147483647 h 59"/>
                <a:gd name="T4" fmla="*/ 0 w 28"/>
                <a:gd name="T5" fmla="*/ 0 h 59"/>
                <a:gd name="T6" fmla="*/ 2147483647 w 28"/>
                <a:gd name="T7" fmla="*/ 2147483647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1513" y="3598329"/>
              <a:ext cx="68262" cy="424833"/>
            </a:xfrm>
            <a:custGeom>
              <a:avLst/>
              <a:gdLst>
                <a:gd name="T0" fmla="*/ 2147483647 w 17"/>
                <a:gd name="T1" fmla="*/ 2147483647 h 107"/>
                <a:gd name="T2" fmla="*/ 2147483647 w 17"/>
                <a:gd name="T3" fmla="*/ 2147483647 h 107"/>
                <a:gd name="T4" fmla="*/ 2147483647 w 17"/>
                <a:gd name="T5" fmla="*/ 2147483647 h 107"/>
                <a:gd name="T6" fmla="*/ 2147483647 w 17"/>
                <a:gd name="T7" fmla="*/ 2147483647 h 107"/>
                <a:gd name="T8" fmla="*/ 0 w 17"/>
                <a:gd name="T9" fmla="*/ 0 h 107"/>
                <a:gd name="T10" fmla="*/ 0 w 17"/>
                <a:gd name="T11" fmla="*/ 2147483647 h 107"/>
                <a:gd name="T12" fmla="*/ 2147483647 w 17"/>
                <a:gd name="T13" fmla="*/ 2147483647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2038" y="2802588"/>
              <a:ext cx="1168400" cy="2250433"/>
            </a:xfrm>
            <a:custGeom>
              <a:avLst/>
              <a:gdLst>
                <a:gd name="T0" fmla="*/ 2147483647 w 294"/>
                <a:gd name="T1" fmla="*/ 2147483647 h 568"/>
                <a:gd name="T2" fmla="*/ 2147483647 w 294"/>
                <a:gd name="T3" fmla="*/ 2147483647 h 568"/>
                <a:gd name="T4" fmla="*/ 2147483647 w 294"/>
                <a:gd name="T5" fmla="*/ 2147483647 h 568"/>
                <a:gd name="T6" fmla="*/ 2147483647 w 294"/>
                <a:gd name="T7" fmla="*/ 2147483647 h 568"/>
                <a:gd name="T8" fmla="*/ 2147483647 w 294"/>
                <a:gd name="T9" fmla="*/ 2147483647 h 568"/>
                <a:gd name="T10" fmla="*/ 2147483647 w 294"/>
                <a:gd name="T11" fmla="*/ 2147483647 h 568"/>
                <a:gd name="T12" fmla="*/ 2147483647 w 294"/>
                <a:gd name="T13" fmla="*/ 0 h 568"/>
                <a:gd name="T14" fmla="*/ 2147483647 w 294"/>
                <a:gd name="T15" fmla="*/ 0 h 568"/>
                <a:gd name="T16" fmla="*/ 2147483647 w 294"/>
                <a:gd name="T17" fmla="*/ 2147483647 h 568"/>
                <a:gd name="T18" fmla="*/ 2147483647 w 294"/>
                <a:gd name="T19" fmla="*/ 2147483647 h 568"/>
                <a:gd name="T20" fmla="*/ 2147483647 w 294"/>
                <a:gd name="T21" fmla="*/ 2147483647 h 568"/>
                <a:gd name="T22" fmla="*/ 2147483647 w 294"/>
                <a:gd name="T23" fmla="*/ 2147483647 h 568"/>
                <a:gd name="T24" fmla="*/ 2147483647 w 294"/>
                <a:gd name="T25" fmla="*/ 2147483647 h 568"/>
                <a:gd name="T26" fmla="*/ 0 w 294"/>
                <a:gd name="T27" fmla="*/ 2147483647 h 568"/>
                <a:gd name="T28" fmla="*/ 2147483647 w 294"/>
                <a:gd name="T29" fmla="*/ 2147483647 h 568"/>
                <a:gd name="T30" fmla="*/ 2147483647 w 294"/>
                <a:gd name="T31" fmla="*/ 2147483647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588" y="5664622"/>
              <a:ext cx="100012" cy="209129"/>
            </a:xfrm>
            <a:custGeom>
              <a:avLst/>
              <a:gdLst>
                <a:gd name="T0" fmla="*/ 0 w 25"/>
                <a:gd name="T1" fmla="*/ 0 h 53"/>
                <a:gd name="T2" fmla="*/ 2147483647 w 25"/>
                <a:gd name="T3" fmla="*/ 2147483647 h 53"/>
                <a:gd name="T4" fmla="*/ 2147483647 w 25"/>
                <a:gd name="T5" fmla="*/ 2147483647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2038" y="5081957"/>
              <a:ext cx="114300" cy="558991"/>
            </a:xfrm>
            <a:custGeom>
              <a:avLst/>
              <a:gdLst>
                <a:gd name="T0" fmla="*/ 0 w 29"/>
                <a:gd name="T1" fmla="*/ 0 h 141"/>
                <a:gd name="T2" fmla="*/ 2147483647 w 29"/>
                <a:gd name="T3" fmla="*/ 2147483647 h 141"/>
                <a:gd name="T4" fmla="*/ 2147483647 w 29"/>
                <a:gd name="T5" fmla="*/ 2147483647 h 141"/>
                <a:gd name="T6" fmla="*/ 2147483647 w 29"/>
                <a:gd name="T7" fmla="*/ 2147483647 h 141"/>
                <a:gd name="T8" fmla="*/ 2147483647 w 29"/>
                <a:gd name="T9" fmla="*/ 2147483647 h 141"/>
                <a:gd name="T10" fmla="*/ 2147483647 w 29"/>
                <a:gd name="T11" fmla="*/ 2147483647 h 141"/>
                <a:gd name="T12" fmla="*/ 2147483647 w 29"/>
                <a:gd name="T13" fmla="*/ 2147483647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2038" y="4978050"/>
              <a:ext cx="31750" cy="189399"/>
            </a:xfrm>
            <a:custGeom>
              <a:avLst/>
              <a:gdLst>
                <a:gd name="T0" fmla="*/ 0 w 8"/>
                <a:gd name="T1" fmla="*/ 2147483647 h 48"/>
                <a:gd name="T2" fmla="*/ 2147483647 w 8"/>
                <a:gd name="T3" fmla="*/ 2147483647 h 48"/>
                <a:gd name="T4" fmla="*/ 2147483647 w 8"/>
                <a:gd name="T5" fmla="*/ 2147483647 h 48"/>
                <a:gd name="T6" fmla="*/ 2147483647 w 8"/>
                <a:gd name="T7" fmla="*/ 2147483647 h 48"/>
                <a:gd name="T8" fmla="*/ 0 w 8"/>
                <a:gd name="T9" fmla="*/ 0 h 48"/>
                <a:gd name="T10" fmla="*/ 0 w 8"/>
                <a:gd name="T11" fmla="*/ 2147483647 h 48"/>
                <a:gd name="T12" fmla="*/ 0 w 8"/>
                <a:gd name="T13" fmla="*/ 2147483647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025" y="5434450"/>
              <a:ext cx="174625" cy="439301"/>
            </a:xfrm>
            <a:custGeom>
              <a:avLst/>
              <a:gdLst>
                <a:gd name="T0" fmla="*/ 2147483647 w 44"/>
                <a:gd name="T1" fmla="*/ 2147483647 h 111"/>
                <a:gd name="T2" fmla="*/ 0 w 44"/>
                <a:gd name="T3" fmla="*/ 0 h 111"/>
                <a:gd name="T4" fmla="*/ 2147483647 w 44"/>
                <a:gd name="T5" fmla="*/ 2147483647 h 111"/>
                <a:gd name="T6" fmla="*/ 2147483647 w 44"/>
                <a:gd name="T7" fmla="*/ 2147483647 h 111"/>
                <a:gd name="T8" fmla="*/ 2147483647 w 44"/>
                <a:gd name="T9" fmla="*/ 2147483647 h 111"/>
                <a:gd name="T10" fmla="*/ 2147483647 w 44"/>
                <a:gd name="T11" fmla="*/ 2147483647 h 111"/>
                <a:gd name="T12" fmla="*/ 2147483647 w 44"/>
                <a:gd name="T13" fmla="*/ 2147483647 h 111"/>
                <a:gd name="T14" fmla="*/ 2147483647 w 44"/>
                <a:gd name="T15" fmla="*/ 2147483647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62" name="Rectangle 61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1944688" y="623888"/>
            <a:ext cx="6589712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title style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3100" y="2133600"/>
            <a:ext cx="65913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text styles</a:t>
            </a:r>
          </a:p>
          <a:p>
            <a:pPr lvl="1"/>
            <a:r>
              <a:rPr lang="en-US" altLang="th-TH" smtClean="0"/>
              <a:t>Second level</a:t>
            </a:r>
          </a:p>
          <a:p>
            <a:pPr lvl="2"/>
            <a:r>
              <a:rPr lang="en-US" altLang="th-TH" smtClean="0"/>
              <a:t>Third level</a:t>
            </a:r>
          </a:p>
          <a:p>
            <a:pPr lvl="3"/>
            <a:r>
              <a:rPr lang="en-US" altLang="th-TH" smtClean="0"/>
              <a:t>Fourth level</a:t>
            </a:r>
          </a:p>
          <a:p>
            <a:pPr lvl="4"/>
            <a:r>
              <a:rPr lang="en-US" altLang="th-TH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688"/>
            <a:ext cx="766763" cy="369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B643B8F-FCAC-4A46-AE01-7D30869F03EE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3100" y="6135688"/>
            <a:ext cx="5716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175" y="787400"/>
            <a:ext cx="58578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E011C2E-0756-4447-8491-CD1C0BB94BB0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71152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01" r:id="rId1"/>
    <p:sldLayoutId id="2147488102" r:id="rId2"/>
    <p:sldLayoutId id="2147488103" r:id="rId3"/>
    <p:sldLayoutId id="2147488104" r:id="rId4"/>
    <p:sldLayoutId id="2147488105" r:id="rId5"/>
    <p:sldLayoutId id="2147488106" r:id="rId6"/>
    <p:sldLayoutId id="2147488107" r:id="rId7"/>
    <p:sldLayoutId id="2147488108" r:id="rId8"/>
    <p:sldLayoutId id="2147488109" r:id="rId9"/>
    <p:sldLayoutId id="2147488110" r:id="rId10"/>
    <p:sldLayoutId id="2147488111" r:id="rId11"/>
    <p:sldLayoutId id="2147488112" r:id="rId12"/>
    <p:sldLayoutId id="2147488113" r:id="rId13"/>
    <p:sldLayoutId id="2147488114" r:id="rId14"/>
    <p:sldLayoutId id="2147488115" r:id="rId15"/>
    <p:sldLayoutId id="2147488116" r:id="rId16"/>
    <p:sldLayoutId id="2147488117" r:id="rId17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5"/>
          <p:cNvGrpSpPr>
            <a:grpSpLocks/>
          </p:cNvGrpSpPr>
          <p:nvPr/>
        </p:nvGrpSpPr>
        <p:grpSpPr bwMode="auto">
          <a:xfrm>
            <a:off x="0" y="228600"/>
            <a:ext cx="1981200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222"/>
              <a:ext cx="85633" cy="534098"/>
            </a:xfrm>
            <a:custGeom>
              <a:avLst/>
              <a:gdLst>
                <a:gd name="T0" fmla="*/ 2147483647 w 22"/>
                <a:gd name="T1" fmla="*/ 2147483647 h 136"/>
                <a:gd name="T2" fmla="*/ 2147483647 w 22"/>
                <a:gd name="T3" fmla="*/ 2147483647 h 136"/>
                <a:gd name="T4" fmla="*/ 0 w 22"/>
                <a:gd name="T5" fmla="*/ 0 h 136"/>
                <a:gd name="T6" fmla="*/ 0 w 22"/>
                <a:gd name="T7" fmla="*/ 2147483647 h 136"/>
                <a:gd name="T8" fmla="*/ 2147483647 w 22"/>
                <a:gd name="T9" fmla="*/ 2147483647 h 136"/>
                <a:gd name="T10" fmla="*/ 2147483647 w 22"/>
                <a:gd name="T11" fmla="*/ 2147483647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6601" y="2779108"/>
              <a:ext cx="550779" cy="1978191"/>
            </a:xfrm>
            <a:custGeom>
              <a:avLst/>
              <a:gdLst>
                <a:gd name="T0" fmla="*/ 2147483647 w 140"/>
                <a:gd name="T1" fmla="*/ 2147483647 h 504"/>
                <a:gd name="T2" fmla="*/ 2147483647 w 140"/>
                <a:gd name="T3" fmla="*/ 2147483647 h 504"/>
                <a:gd name="T4" fmla="*/ 2147483647 w 140"/>
                <a:gd name="T5" fmla="*/ 2147483647 h 504"/>
                <a:gd name="T6" fmla="*/ 2147483647 w 140"/>
                <a:gd name="T7" fmla="*/ 2147483647 h 504"/>
                <a:gd name="T8" fmla="*/ 0 w 140"/>
                <a:gd name="T9" fmla="*/ 0 h 504"/>
                <a:gd name="T10" fmla="*/ 2147483647 w 140"/>
                <a:gd name="T11" fmla="*/ 2147483647 h 504"/>
                <a:gd name="T12" fmla="*/ 2147483647 w 140"/>
                <a:gd name="T13" fmla="*/ 2147483647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4627" y="4730255"/>
              <a:ext cx="519639" cy="1210171"/>
            </a:xfrm>
            <a:custGeom>
              <a:avLst/>
              <a:gdLst>
                <a:gd name="T0" fmla="*/ 2147483647 w 132"/>
                <a:gd name="T1" fmla="*/ 2147483647 h 308"/>
                <a:gd name="T2" fmla="*/ 0 w 132"/>
                <a:gd name="T3" fmla="*/ 0 h 308"/>
                <a:gd name="T4" fmla="*/ 0 w 132"/>
                <a:gd name="T5" fmla="*/ 2147483647 h 308"/>
                <a:gd name="T6" fmla="*/ 2147483647 w 132"/>
                <a:gd name="T7" fmla="*/ 2147483647 h 308"/>
                <a:gd name="T8" fmla="*/ 2147483647 w 132"/>
                <a:gd name="T9" fmla="*/ 2147483647 h 308"/>
                <a:gd name="T10" fmla="*/ 2147483647 w 132"/>
                <a:gd name="T11" fmla="*/ 2147483647 h 308"/>
                <a:gd name="T12" fmla="*/ 2147483647 w 132"/>
                <a:gd name="T13" fmla="*/ 2147483647 h 308"/>
                <a:gd name="T14" fmla="*/ 2147483647 w 132"/>
                <a:gd name="T15" fmla="*/ 2147483647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023" y="5630785"/>
              <a:ext cx="145967" cy="309641"/>
            </a:xfrm>
            <a:custGeom>
              <a:avLst/>
              <a:gdLst>
                <a:gd name="T0" fmla="*/ 2147483647 w 37"/>
                <a:gd name="T1" fmla="*/ 2147483647 h 79"/>
                <a:gd name="T2" fmla="*/ 2147483647 w 37"/>
                <a:gd name="T3" fmla="*/ 2147483647 h 79"/>
                <a:gd name="T4" fmla="*/ 0 w 37"/>
                <a:gd name="T5" fmla="*/ 0 h 79"/>
                <a:gd name="T6" fmla="*/ 2147483647 w 37"/>
                <a:gd name="T7" fmla="*/ 2147483647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3246" y="2818321"/>
              <a:ext cx="700637" cy="2834099"/>
            </a:xfrm>
            <a:custGeom>
              <a:avLst/>
              <a:gdLst>
                <a:gd name="T0" fmla="*/ 2147483647 w 178"/>
                <a:gd name="T1" fmla="*/ 2147483647 h 722"/>
                <a:gd name="T2" fmla="*/ 2147483647 w 178"/>
                <a:gd name="T3" fmla="*/ 2147483647 h 722"/>
                <a:gd name="T4" fmla="*/ 2147483647 w 178"/>
                <a:gd name="T5" fmla="*/ 2147483647 h 722"/>
                <a:gd name="T6" fmla="*/ 2147483647 w 178"/>
                <a:gd name="T7" fmla="*/ 2147483647 h 722"/>
                <a:gd name="T8" fmla="*/ 0 w 178"/>
                <a:gd name="T9" fmla="*/ 0 h 722"/>
                <a:gd name="T10" fmla="*/ 2147483647 w 178"/>
                <a:gd name="T11" fmla="*/ 2147483647 h 722"/>
                <a:gd name="T12" fmla="*/ 2147483647 w 178"/>
                <a:gd name="T13" fmla="*/ 2147483647 h 722"/>
                <a:gd name="T14" fmla="*/ 2147483647 w 178"/>
                <a:gd name="T15" fmla="*/ 2147483647 h 722"/>
                <a:gd name="T16" fmla="*/ 2147483647 w 178"/>
                <a:gd name="T17" fmla="*/ 2147483647 h 722"/>
                <a:gd name="T18" fmla="*/ 2147483647 w 178"/>
                <a:gd name="T19" fmla="*/ 2147483647 h 722"/>
                <a:gd name="T20" fmla="*/ 2147483647 w 178"/>
                <a:gd name="T21" fmla="*/ 2147483647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7075" y="285750"/>
              <a:ext cx="89526" cy="2493358"/>
            </a:xfrm>
            <a:custGeom>
              <a:avLst/>
              <a:gdLst>
                <a:gd name="T0" fmla="*/ 2147483647 w 23"/>
                <a:gd name="T1" fmla="*/ 2147483647 h 635"/>
                <a:gd name="T2" fmla="*/ 2147483647 w 23"/>
                <a:gd name="T3" fmla="*/ 2147483647 h 635"/>
                <a:gd name="T4" fmla="*/ 2147483647 w 23"/>
                <a:gd name="T5" fmla="*/ 2147483647 h 635"/>
                <a:gd name="T6" fmla="*/ 2147483647 w 23"/>
                <a:gd name="T7" fmla="*/ 2147483647 h 635"/>
                <a:gd name="T8" fmla="*/ 2147483647 w 23"/>
                <a:gd name="T9" fmla="*/ 2147483647 h 635"/>
                <a:gd name="T10" fmla="*/ 2147483647 w 23"/>
                <a:gd name="T11" fmla="*/ 2147483647 h 635"/>
                <a:gd name="T12" fmla="*/ 2147483647 w 23"/>
                <a:gd name="T13" fmla="*/ 0 h 635"/>
                <a:gd name="T14" fmla="*/ 2147483647 w 23"/>
                <a:gd name="T15" fmla="*/ 0 h 635"/>
                <a:gd name="T16" fmla="*/ 2147483647 w 23"/>
                <a:gd name="T17" fmla="*/ 2147483647 h 635"/>
                <a:gd name="T18" fmla="*/ 2147483647 w 23"/>
                <a:gd name="T19" fmla="*/ 2147483647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3784" y="2599273"/>
              <a:ext cx="68118" cy="420517"/>
            </a:xfrm>
            <a:custGeom>
              <a:avLst/>
              <a:gdLst>
                <a:gd name="T0" fmla="*/ 0 w 17"/>
                <a:gd name="T1" fmla="*/ 0 h 107"/>
                <a:gd name="T2" fmla="*/ 2147483647 w 17"/>
                <a:gd name="T3" fmla="*/ 2147483647 h 107"/>
                <a:gd name="T4" fmla="*/ 2147483647 w 17"/>
                <a:gd name="T5" fmla="*/ 2147483647 h 107"/>
                <a:gd name="T6" fmla="*/ 2147483647 w 17"/>
                <a:gd name="T7" fmla="*/ 2147483647 h 107"/>
                <a:gd name="T8" fmla="*/ 2147483647 w 17"/>
                <a:gd name="T9" fmla="*/ 2147483647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488" y="4757298"/>
              <a:ext cx="161535" cy="873487"/>
            </a:xfrm>
            <a:custGeom>
              <a:avLst/>
              <a:gdLst>
                <a:gd name="T0" fmla="*/ 0 w 41"/>
                <a:gd name="T1" fmla="*/ 0 h 222"/>
                <a:gd name="T2" fmla="*/ 2147483647 w 41"/>
                <a:gd name="T3" fmla="*/ 2147483647 h 222"/>
                <a:gd name="T4" fmla="*/ 2147483647 w 41"/>
                <a:gd name="T5" fmla="*/ 2147483647 h 222"/>
                <a:gd name="T6" fmla="*/ 2147483647 w 41"/>
                <a:gd name="T7" fmla="*/ 2147483647 h 222"/>
                <a:gd name="T8" fmla="*/ 2147483647 w 41"/>
                <a:gd name="T9" fmla="*/ 2147483647 h 222"/>
                <a:gd name="T10" fmla="*/ 2147483647 w 41"/>
                <a:gd name="T11" fmla="*/ 2147483647 h 222"/>
                <a:gd name="T12" fmla="*/ 2147483647 w 41"/>
                <a:gd name="T13" fmla="*/ 2147483647 h 222"/>
                <a:gd name="T14" fmla="*/ 2147483647 w 41"/>
                <a:gd name="T15" fmla="*/ 2147483647 h 222"/>
                <a:gd name="T16" fmla="*/ 2147483647 w 41"/>
                <a:gd name="T17" fmla="*/ 2147483647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7380" y="1282282"/>
              <a:ext cx="1769108" cy="3447973"/>
            </a:xfrm>
            <a:custGeom>
              <a:avLst/>
              <a:gdLst>
                <a:gd name="T0" fmla="*/ 2147483647 w 450"/>
                <a:gd name="T1" fmla="*/ 2147483647 h 878"/>
                <a:gd name="T2" fmla="*/ 2147483647 w 450"/>
                <a:gd name="T3" fmla="*/ 2147483647 h 878"/>
                <a:gd name="T4" fmla="*/ 2147483647 w 450"/>
                <a:gd name="T5" fmla="*/ 2147483647 h 878"/>
                <a:gd name="T6" fmla="*/ 2147483647 w 450"/>
                <a:gd name="T7" fmla="*/ 2147483647 h 878"/>
                <a:gd name="T8" fmla="*/ 2147483647 w 450"/>
                <a:gd name="T9" fmla="*/ 2147483647 h 878"/>
                <a:gd name="T10" fmla="*/ 2147483647 w 450"/>
                <a:gd name="T11" fmla="*/ 2147483647 h 878"/>
                <a:gd name="T12" fmla="*/ 2147483647 w 450"/>
                <a:gd name="T13" fmla="*/ 2147483647 h 878"/>
                <a:gd name="T14" fmla="*/ 2147483647 w 450"/>
                <a:gd name="T15" fmla="*/ 0 h 878"/>
                <a:gd name="T16" fmla="*/ 2147483647 w 450"/>
                <a:gd name="T17" fmla="*/ 2147483647 h 878"/>
                <a:gd name="T18" fmla="*/ 2147483647 w 450"/>
                <a:gd name="T19" fmla="*/ 2147483647 h 878"/>
                <a:gd name="T20" fmla="*/ 2147483647 w 450"/>
                <a:gd name="T21" fmla="*/ 2147483647 h 878"/>
                <a:gd name="T22" fmla="*/ 2147483647 w 450"/>
                <a:gd name="T23" fmla="*/ 2147483647 h 878"/>
                <a:gd name="T24" fmla="*/ 2147483647 w 450"/>
                <a:gd name="T25" fmla="*/ 2147483647 h 878"/>
                <a:gd name="T26" fmla="*/ 0 w 450"/>
                <a:gd name="T27" fmla="*/ 2147483647 h 878"/>
                <a:gd name="T28" fmla="*/ 0 w 450"/>
                <a:gd name="T29" fmla="*/ 2147483647 h 878"/>
                <a:gd name="T30" fmla="*/ 2147483647 w 450"/>
                <a:gd name="T31" fmla="*/ 2147483647 h 878"/>
                <a:gd name="T32" fmla="*/ 2147483647 w 450"/>
                <a:gd name="T33" fmla="*/ 2147483647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883" y="5652419"/>
              <a:ext cx="138182" cy="288007"/>
            </a:xfrm>
            <a:custGeom>
              <a:avLst/>
              <a:gdLst>
                <a:gd name="T0" fmla="*/ 0 w 35"/>
                <a:gd name="T1" fmla="*/ 0 h 73"/>
                <a:gd name="T2" fmla="*/ 2147483647 w 35"/>
                <a:gd name="T3" fmla="*/ 2147483647 h 73"/>
                <a:gd name="T4" fmla="*/ 2147483647 w 35"/>
                <a:gd name="T5" fmla="*/ 2147483647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488" y="4655887"/>
              <a:ext cx="31139" cy="189300"/>
            </a:xfrm>
            <a:custGeom>
              <a:avLst/>
              <a:gdLst>
                <a:gd name="T0" fmla="*/ 2147483647 w 8"/>
                <a:gd name="T1" fmla="*/ 2147483647 h 48"/>
                <a:gd name="T2" fmla="*/ 2147483647 w 8"/>
                <a:gd name="T3" fmla="*/ 2147483647 h 48"/>
                <a:gd name="T4" fmla="*/ 2147483647 w 8"/>
                <a:gd name="T5" fmla="*/ 2147483647 h 48"/>
                <a:gd name="T6" fmla="*/ 2147483647 w 8"/>
                <a:gd name="T7" fmla="*/ 0 h 48"/>
                <a:gd name="T8" fmla="*/ 0 w 8"/>
                <a:gd name="T9" fmla="*/ 2147483647 h 48"/>
                <a:gd name="T10" fmla="*/ 2147483647 w 8"/>
                <a:gd name="T11" fmla="*/ 2147483647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605" y="5410385"/>
              <a:ext cx="202406" cy="530041"/>
            </a:xfrm>
            <a:custGeom>
              <a:avLst/>
              <a:gdLst>
                <a:gd name="T0" fmla="*/ 2147483647 w 52"/>
                <a:gd name="T1" fmla="*/ 2147483647 h 135"/>
                <a:gd name="T2" fmla="*/ 0 w 52"/>
                <a:gd name="T3" fmla="*/ 0 h 135"/>
                <a:gd name="T4" fmla="*/ 2147483647 w 52"/>
                <a:gd name="T5" fmla="*/ 2147483647 h 135"/>
                <a:gd name="T6" fmla="*/ 2147483647 w 52"/>
                <a:gd name="T7" fmla="*/ 2147483647 h 135"/>
                <a:gd name="T8" fmla="*/ 2147483647 w 52"/>
                <a:gd name="T9" fmla="*/ 2147483647 h 135"/>
                <a:gd name="T10" fmla="*/ 2147483647 w 52"/>
                <a:gd name="T11" fmla="*/ 2147483647 h 135"/>
                <a:gd name="T12" fmla="*/ 2147483647 w 52"/>
                <a:gd name="T13" fmla="*/ 2147483647 h 135"/>
                <a:gd name="T14" fmla="*/ 2147483647 w 52"/>
                <a:gd name="T15" fmla="*/ 2147483647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27" name="Group 48"/>
          <p:cNvGrpSpPr>
            <a:grpSpLocks/>
          </p:cNvGrpSpPr>
          <p:nvPr/>
        </p:nvGrpSpPr>
        <p:grpSpPr bwMode="auto">
          <a:xfrm>
            <a:off x="20638" y="0"/>
            <a:ext cx="1952625" cy="6853238"/>
            <a:chOff x="6627813" y="195717"/>
            <a:chExt cx="1952625" cy="5678034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5717"/>
              <a:ext cx="409575" cy="3645937"/>
            </a:xfrm>
            <a:custGeom>
              <a:avLst/>
              <a:gdLst>
                <a:gd name="T0" fmla="*/ 2147483647 w 103"/>
                <a:gd name="T1" fmla="*/ 2147483647 h 920"/>
                <a:gd name="T2" fmla="*/ 2147483647 w 103"/>
                <a:gd name="T3" fmla="*/ 2147483647 h 920"/>
                <a:gd name="T4" fmla="*/ 2147483647 w 103"/>
                <a:gd name="T5" fmla="*/ 2147483647 h 920"/>
                <a:gd name="T6" fmla="*/ 2147483647 w 103"/>
                <a:gd name="T7" fmla="*/ 2147483647 h 920"/>
                <a:gd name="T8" fmla="*/ 2147483647 w 103"/>
                <a:gd name="T9" fmla="*/ 2147483647 h 920"/>
                <a:gd name="T10" fmla="*/ 2147483647 w 103"/>
                <a:gd name="T11" fmla="*/ 2147483647 h 920"/>
                <a:gd name="T12" fmla="*/ 2147483647 w 103"/>
                <a:gd name="T13" fmla="*/ 2147483647 h 920"/>
                <a:gd name="T14" fmla="*/ 2147483647 w 103"/>
                <a:gd name="T15" fmla="*/ 2147483647 h 920"/>
                <a:gd name="T16" fmla="*/ 2147483647 w 103"/>
                <a:gd name="T17" fmla="*/ 2147483647 h 920"/>
                <a:gd name="T18" fmla="*/ 2147483647 w 103"/>
                <a:gd name="T19" fmla="*/ 2147483647 h 920"/>
                <a:gd name="T20" fmla="*/ 2147483647 w 103"/>
                <a:gd name="T21" fmla="*/ 2147483647 h 920"/>
                <a:gd name="T22" fmla="*/ 2147483647 w 103"/>
                <a:gd name="T23" fmla="*/ 0 h 920"/>
                <a:gd name="T24" fmla="*/ 0 w 103"/>
                <a:gd name="T25" fmla="*/ 0 h 920"/>
                <a:gd name="T26" fmla="*/ 2147483647 w 103"/>
                <a:gd name="T27" fmla="*/ 2147483647 h 920"/>
                <a:gd name="T28" fmla="*/ 2147483647 w 103"/>
                <a:gd name="T29" fmla="*/ 2147483647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200" y="3771945"/>
              <a:ext cx="350838" cy="1310012"/>
            </a:xfrm>
            <a:custGeom>
              <a:avLst/>
              <a:gdLst>
                <a:gd name="T0" fmla="*/ 2147483647 w 88"/>
                <a:gd name="T1" fmla="*/ 2147483647 h 330"/>
                <a:gd name="T2" fmla="*/ 2147483647 w 88"/>
                <a:gd name="T3" fmla="*/ 2147483647 h 330"/>
                <a:gd name="T4" fmla="*/ 2147483647 w 88"/>
                <a:gd name="T5" fmla="*/ 2147483647 h 330"/>
                <a:gd name="T6" fmla="*/ 2147483647 w 88"/>
                <a:gd name="T7" fmla="*/ 2147483647 h 330"/>
                <a:gd name="T8" fmla="*/ 2147483647 w 88"/>
                <a:gd name="T9" fmla="*/ 2147483647 h 330"/>
                <a:gd name="T10" fmla="*/ 0 w 88"/>
                <a:gd name="T11" fmla="*/ 0 h 330"/>
                <a:gd name="T12" fmla="*/ 2147483647 w 88"/>
                <a:gd name="T13" fmla="*/ 2147483647 h 330"/>
                <a:gd name="T14" fmla="*/ 2147483647 w 88"/>
                <a:gd name="T15" fmla="*/ 2147483647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025" y="5053021"/>
              <a:ext cx="357188" cy="820730"/>
            </a:xfrm>
            <a:custGeom>
              <a:avLst/>
              <a:gdLst>
                <a:gd name="T0" fmla="*/ 2147483647 w 90"/>
                <a:gd name="T1" fmla="*/ 2147483647 h 207"/>
                <a:gd name="T2" fmla="*/ 0 w 90"/>
                <a:gd name="T3" fmla="*/ 0 h 207"/>
                <a:gd name="T4" fmla="*/ 2147483647 w 90"/>
                <a:gd name="T5" fmla="*/ 2147483647 h 207"/>
                <a:gd name="T6" fmla="*/ 2147483647 w 90"/>
                <a:gd name="T7" fmla="*/ 2147483647 h 207"/>
                <a:gd name="T8" fmla="*/ 2147483647 w 90"/>
                <a:gd name="T9" fmla="*/ 2147483647 h 207"/>
                <a:gd name="T10" fmla="*/ 2147483647 w 90"/>
                <a:gd name="T11" fmla="*/ 2147483647 h 207"/>
                <a:gd name="T12" fmla="*/ 2147483647 w 90"/>
                <a:gd name="T13" fmla="*/ 2147483647 h 207"/>
                <a:gd name="T14" fmla="*/ 2147483647 w 90"/>
                <a:gd name="T15" fmla="*/ 2147483647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7388" y="3811403"/>
              <a:ext cx="457200" cy="1853219"/>
            </a:xfrm>
            <a:custGeom>
              <a:avLst/>
              <a:gdLst>
                <a:gd name="T0" fmla="*/ 2147483647 w 115"/>
                <a:gd name="T1" fmla="*/ 2147483647 h 467"/>
                <a:gd name="T2" fmla="*/ 2147483647 w 115"/>
                <a:gd name="T3" fmla="*/ 2147483647 h 467"/>
                <a:gd name="T4" fmla="*/ 2147483647 w 115"/>
                <a:gd name="T5" fmla="*/ 2147483647 h 467"/>
                <a:gd name="T6" fmla="*/ 2147483647 w 115"/>
                <a:gd name="T7" fmla="*/ 2147483647 h 467"/>
                <a:gd name="T8" fmla="*/ 0 w 115"/>
                <a:gd name="T9" fmla="*/ 0 h 467"/>
                <a:gd name="T10" fmla="*/ 2147483647 w 115"/>
                <a:gd name="T11" fmla="*/ 2147483647 h 467"/>
                <a:gd name="T12" fmla="*/ 2147483647 w 115"/>
                <a:gd name="T13" fmla="*/ 2147483647 h 467"/>
                <a:gd name="T14" fmla="*/ 2147483647 w 115"/>
                <a:gd name="T15" fmla="*/ 2147483647 h 467"/>
                <a:gd name="T16" fmla="*/ 2147483647 w 115"/>
                <a:gd name="T17" fmla="*/ 2147483647 h 467"/>
                <a:gd name="T18" fmla="*/ 2147483647 w 115"/>
                <a:gd name="T19" fmla="*/ 2147483647 h 467"/>
                <a:gd name="T20" fmla="*/ 2147483647 w 115"/>
                <a:gd name="T21" fmla="*/ 2147483647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2938" y="1263719"/>
              <a:ext cx="144462" cy="2508226"/>
            </a:xfrm>
            <a:custGeom>
              <a:avLst/>
              <a:gdLst>
                <a:gd name="T0" fmla="*/ 2147483647 w 36"/>
                <a:gd name="T1" fmla="*/ 2147483647 h 633"/>
                <a:gd name="T2" fmla="*/ 2147483647 w 36"/>
                <a:gd name="T3" fmla="*/ 2147483647 h 633"/>
                <a:gd name="T4" fmla="*/ 2147483647 w 36"/>
                <a:gd name="T5" fmla="*/ 2147483647 h 633"/>
                <a:gd name="T6" fmla="*/ 2147483647 w 36"/>
                <a:gd name="T7" fmla="*/ 2147483647 h 633"/>
                <a:gd name="T8" fmla="*/ 2147483647 w 36"/>
                <a:gd name="T9" fmla="*/ 2147483647 h 633"/>
                <a:gd name="T10" fmla="*/ 2147483647 w 36"/>
                <a:gd name="T11" fmla="*/ 0 h 633"/>
                <a:gd name="T12" fmla="*/ 2147483647 w 36"/>
                <a:gd name="T13" fmla="*/ 0 h 633"/>
                <a:gd name="T14" fmla="*/ 2147483647 w 36"/>
                <a:gd name="T15" fmla="*/ 2147483647 h 633"/>
                <a:gd name="T16" fmla="*/ 2147483647 w 36"/>
                <a:gd name="T17" fmla="*/ 2147483647 h 633"/>
                <a:gd name="T18" fmla="*/ 2147483647 w 36"/>
                <a:gd name="T19" fmla="*/ 2147483647 h 633"/>
                <a:gd name="T20" fmla="*/ 2147483647 w 36"/>
                <a:gd name="T21" fmla="*/ 2147483647 h 633"/>
                <a:gd name="T22" fmla="*/ 2147483647 w 36"/>
                <a:gd name="T23" fmla="*/ 2147483647 h 633"/>
                <a:gd name="T24" fmla="*/ 2147483647 w 36"/>
                <a:gd name="T25" fmla="*/ 2147483647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6338" y="5640947"/>
              <a:ext cx="111125" cy="232804"/>
            </a:xfrm>
            <a:custGeom>
              <a:avLst/>
              <a:gdLst>
                <a:gd name="T0" fmla="*/ 2147483647 w 28"/>
                <a:gd name="T1" fmla="*/ 2147483647 h 59"/>
                <a:gd name="T2" fmla="*/ 2147483647 w 28"/>
                <a:gd name="T3" fmla="*/ 2147483647 h 59"/>
                <a:gd name="T4" fmla="*/ 0 w 28"/>
                <a:gd name="T5" fmla="*/ 0 h 59"/>
                <a:gd name="T6" fmla="*/ 2147483647 w 28"/>
                <a:gd name="T7" fmla="*/ 2147483647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1513" y="3598329"/>
              <a:ext cx="68262" cy="424833"/>
            </a:xfrm>
            <a:custGeom>
              <a:avLst/>
              <a:gdLst>
                <a:gd name="T0" fmla="*/ 2147483647 w 17"/>
                <a:gd name="T1" fmla="*/ 2147483647 h 107"/>
                <a:gd name="T2" fmla="*/ 2147483647 w 17"/>
                <a:gd name="T3" fmla="*/ 2147483647 h 107"/>
                <a:gd name="T4" fmla="*/ 2147483647 w 17"/>
                <a:gd name="T5" fmla="*/ 2147483647 h 107"/>
                <a:gd name="T6" fmla="*/ 2147483647 w 17"/>
                <a:gd name="T7" fmla="*/ 2147483647 h 107"/>
                <a:gd name="T8" fmla="*/ 0 w 17"/>
                <a:gd name="T9" fmla="*/ 0 h 107"/>
                <a:gd name="T10" fmla="*/ 0 w 17"/>
                <a:gd name="T11" fmla="*/ 2147483647 h 107"/>
                <a:gd name="T12" fmla="*/ 2147483647 w 17"/>
                <a:gd name="T13" fmla="*/ 2147483647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2038" y="2802588"/>
              <a:ext cx="1168400" cy="2250433"/>
            </a:xfrm>
            <a:custGeom>
              <a:avLst/>
              <a:gdLst>
                <a:gd name="T0" fmla="*/ 2147483647 w 294"/>
                <a:gd name="T1" fmla="*/ 2147483647 h 568"/>
                <a:gd name="T2" fmla="*/ 2147483647 w 294"/>
                <a:gd name="T3" fmla="*/ 2147483647 h 568"/>
                <a:gd name="T4" fmla="*/ 2147483647 w 294"/>
                <a:gd name="T5" fmla="*/ 2147483647 h 568"/>
                <a:gd name="T6" fmla="*/ 2147483647 w 294"/>
                <a:gd name="T7" fmla="*/ 2147483647 h 568"/>
                <a:gd name="T8" fmla="*/ 2147483647 w 294"/>
                <a:gd name="T9" fmla="*/ 2147483647 h 568"/>
                <a:gd name="T10" fmla="*/ 2147483647 w 294"/>
                <a:gd name="T11" fmla="*/ 2147483647 h 568"/>
                <a:gd name="T12" fmla="*/ 2147483647 w 294"/>
                <a:gd name="T13" fmla="*/ 0 h 568"/>
                <a:gd name="T14" fmla="*/ 2147483647 w 294"/>
                <a:gd name="T15" fmla="*/ 0 h 568"/>
                <a:gd name="T16" fmla="*/ 2147483647 w 294"/>
                <a:gd name="T17" fmla="*/ 2147483647 h 568"/>
                <a:gd name="T18" fmla="*/ 2147483647 w 294"/>
                <a:gd name="T19" fmla="*/ 2147483647 h 568"/>
                <a:gd name="T20" fmla="*/ 2147483647 w 294"/>
                <a:gd name="T21" fmla="*/ 2147483647 h 568"/>
                <a:gd name="T22" fmla="*/ 2147483647 w 294"/>
                <a:gd name="T23" fmla="*/ 2147483647 h 568"/>
                <a:gd name="T24" fmla="*/ 2147483647 w 294"/>
                <a:gd name="T25" fmla="*/ 2147483647 h 568"/>
                <a:gd name="T26" fmla="*/ 0 w 294"/>
                <a:gd name="T27" fmla="*/ 2147483647 h 568"/>
                <a:gd name="T28" fmla="*/ 2147483647 w 294"/>
                <a:gd name="T29" fmla="*/ 2147483647 h 568"/>
                <a:gd name="T30" fmla="*/ 2147483647 w 294"/>
                <a:gd name="T31" fmla="*/ 2147483647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588" y="5664622"/>
              <a:ext cx="100012" cy="209129"/>
            </a:xfrm>
            <a:custGeom>
              <a:avLst/>
              <a:gdLst>
                <a:gd name="T0" fmla="*/ 0 w 25"/>
                <a:gd name="T1" fmla="*/ 0 h 53"/>
                <a:gd name="T2" fmla="*/ 2147483647 w 25"/>
                <a:gd name="T3" fmla="*/ 2147483647 h 53"/>
                <a:gd name="T4" fmla="*/ 2147483647 w 25"/>
                <a:gd name="T5" fmla="*/ 2147483647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2038" y="5081957"/>
              <a:ext cx="114300" cy="558991"/>
            </a:xfrm>
            <a:custGeom>
              <a:avLst/>
              <a:gdLst>
                <a:gd name="T0" fmla="*/ 0 w 29"/>
                <a:gd name="T1" fmla="*/ 0 h 141"/>
                <a:gd name="T2" fmla="*/ 2147483647 w 29"/>
                <a:gd name="T3" fmla="*/ 2147483647 h 141"/>
                <a:gd name="T4" fmla="*/ 2147483647 w 29"/>
                <a:gd name="T5" fmla="*/ 2147483647 h 141"/>
                <a:gd name="T6" fmla="*/ 2147483647 w 29"/>
                <a:gd name="T7" fmla="*/ 2147483647 h 141"/>
                <a:gd name="T8" fmla="*/ 2147483647 w 29"/>
                <a:gd name="T9" fmla="*/ 2147483647 h 141"/>
                <a:gd name="T10" fmla="*/ 2147483647 w 29"/>
                <a:gd name="T11" fmla="*/ 2147483647 h 141"/>
                <a:gd name="T12" fmla="*/ 2147483647 w 29"/>
                <a:gd name="T13" fmla="*/ 2147483647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2038" y="4978050"/>
              <a:ext cx="31750" cy="189399"/>
            </a:xfrm>
            <a:custGeom>
              <a:avLst/>
              <a:gdLst>
                <a:gd name="T0" fmla="*/ 0 w 8"/>
                <a:gd name="T1" fmla="*/ 2147483647 h 48"/>
                <a:gd name="T2" fmla="*/ 2147483647 w 8"/>
                <a:gd name="T3" fmla="*/ 2147483647 h 48"/>
                <a:gd name="T4" fmla="*/ 2147483647 w 8"/>
                <a:gd name="T5" fmla="*/ 2147483647 h 48"/>
                <a:gd name="T6" fmla="*/ 2147483647 w 8"/>
                <a:gd name="T7" fmla="*/ 2147483647 h 48"/>
                <a:gd name="T8" fmla="*/ 0 w 8"/>
                <a:gd name="T9" fmla="*/ 0 h 48"/>
                <a:gd name="T10" fmla="*/ 0 w 8"/>
                <a:gd name="T11" fmla="*/ 2147483647 h 48"/>
                <a:gd name="T12" fmla="*/ 0 w 8"/>
                <a:gd name="T13" fmla="*/ 2147483647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025" y="5434450"/>
              <a:ext cx="174625" cy="439301"/>
            </a:xfrm>
            <a:custGeom>
              <a:avLst/>
              <a:gdLst>
                <a:gd name="T0" fmla="*/ 2147483647 w 44"/>
                <a:gd name="T1" fmla="*/ 2147483647 h 111"/>
                <a:gd name="T2" fmla="*/ 0 w 44"/>
                <a:gd name="T3" fmla="*/ 0 h 111"/>
                <a:gd name="T4" fmla="*/ 2147483647 w 44"/>
                <a:gd name="T5" fmla="*/ 2147483647 h 111"/>
                <a:gd name="T6" fmla="*/ 2147483647 w 44"/>
                <a:gd name="T7" fmla="*/ 2147483647 h 111"/>
                <a:gd name="T8" fmla="*/ 2147483647 w 44"/>
                <a:gd name="T9" fmla="*/ 2147483647 h 111"/>
                <a:gd name="T10" fmla="*/ 2147483647 w 44"/>
                <a:gd name="T11" fmla="*/ 2147483647 h 111"/>
                <a:gd name="T12" fmla="*/ 2147483647 w 44"/>
                <a:gd name="T13" fmla="*/ 2147483647 h 111"/>
                <a:gd name="T14" fmla="*/ 2147483647 w 44"/>
                <a:gd name="T15" fmla="*/ 2147483647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62" name="Rectangle 61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1944688" y="623888"/>
            <a:ext cx="6589712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title style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3100" y="2133600"/>
            <a:ext cx="65913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text styles</a:t>
            </a:r>
          </a:p>
          <a:p>
            <a:pPr lvl="1"/>
            <a:r>
              <a:rPr lang="en-US" altLang="th-TH" smtClean="0"/>
              <a:t>Second level</a:t>
            </a:r>
          </a:p>
          <a:p>
            <a:pPr lvl="2"/>
            <a:r>
              <a:rPr lang="en-US" altLang="th-TH" smtClean="0"/>
              <a:t>Third level</a:t>
            </a:r>
          </a:p>
          <a:p>
            <a:pPr lvl="3"/>
            <a:r>
              <a:rPr lang="en-US" altLang="th-TH" smtClean="0"/>
              <a:t>Fourth level</a:t>
            </a:r>
          </a:p>
          <a:p>
            <a:pPr lvl="4"/>
            <a:r>
              <a:rPr lang="en-US" altLang="th-TH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688"/>
            <a:ext cx="766763" cy="369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B643B8F-FCAC-4A46-AE01-7D30869F03EE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25/09/60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3100" y="6135688"/>
            <a:ext cx="5716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175" y="787400"/>
            <a:ext cx="58578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E011C2E-0756-4447-8491-CD1C0BB94BB0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66448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19" r:id="rId1"/>
    <p:sldLayoutId id="2147488120" r:id="rId2"/>
    <p:sldLayoutId id="2147488121" r:id="rId3"/>
    <p:sldLayoutId id="2147488122" r:id="rId4"/>
    <p:sldLayoutId id="2147488123" r:id="rId5"/>
    <p:sldLayoutId id="2147488124" r:id="rId6"/>
    <p:sldLayoutId id="2147488125" r:id="rId7"/>
    <p:sldLayoutId id="2147488126" r:id="rId8"/>
    <p:sldLayoutId id="2147488127" r:id="rId9"/>
    <p:sldLayoutId id="2147488128" r:id="rId10"/>
    <p:sldLayoutId id="2147488129" r:id="rId11"/>
    <p:sldLayoutId id="2147488130" r:id="rId12"/>
    <p:sldLayoutId id="2147488131" r:id="rId13"/>
    <p:sldLayoutId id="2147488132" r:id="rId14"/>
    <p:sldLayoutId id="2147488133" r:id="rId15"/>
    <p:sldLayoutId id="2147488134" r:id="rId16"/>
    <p:sldLayoutId id="2147488135" r:id="rId17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Image" r:id="rId17" imgW="5390476" imgH="1447619" progId="">
                  <p:embed/>
                </p:oleObj>
              </mc:Choice>
              <mc:Fallback>
                <p:oleObj name="Image" r:id="rId17" imgW="5390476" imgH="14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en-US" altLang="ko-KR">
              <a:solidFill>
                <a:srgbClr val="000000"/>
              </a:solidFill>
              <a:cs typeface="+mn-cs"/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21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75" r:id="rId1"/>
    <p:sldLayoutId id="2147487776" r:id="rId2"/>
    <p:sldLayoutId id="2147487777" r:id="rId3"/>
    <p:sldLayoutId id="2147487778" r:id="rId4"/>
    <p:sldLayoutId id="2147487779" r:id="rId5"/>
    <p:sldLayoutId id="2147487780" r:id="rId6"/>
    <p:sldLayoutId id="2147487781" r:id="rId7"/>
    <p:sldLayoutId id="2147487782" r:id="rId8"/>
    <p:sldLayoutId id="2147487783" r:id="rId9"/>
    <p:sldLayoutId id="2147487784" r:id="rId10"/>
    <p:sldLayoutId id="2147487785" r:id="rId11"/>
    <p:sldLayoutId id="2147487786" r:id="rId12"/>
    <p:sldLayoutId id="2147487787" r:id="rId13"/>
    <p:sldLayoutId id="2147487788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Image" r:id="rId16" imgW="5390476" imgH="1447619" progId="">
                  <p:embed/>
                </p:oleObj>
              </mc:Choice>
              <mc:Fallback>
                <p:oleObj name="Image" r:id="rId16" imgW="5390476" imgH="14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en-US" altLang="ko-KR">
              <a:solidFill>
                <a:srgbClr val="000000"/>
              </a:solidFill>
              <a:cs typeface="+mn-cs"/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018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90" r:id="rId1"/>
    <p:sldLayoutId id="2147487791" r:id="rId2"/>
    <p:sldLayoutId id="2147487792" r:id="rId3"/>
    <p:sldLayoutId id="2147487793" r:id="rId4"/>
    <p:sldLayoutId id="2147487794" r:id="rId5"/>
    <p:sldLayoutId id="2147487795" r:id="rId6"/>
    <p:sldLayoutId id="2147487796" r:id="rId7"/>
    <p:sldLayoutId id="2147487797" r:id="rId8"/>
    <p:sldLayoutId id="2147487798" r:id="rId9"/>
    <p:sldLayoutId id="2147487799" r:id="rId10"/>
    <p:sldLayoutId id="2147487800" r:id="rId11"/>
    <p:sldLayoutId id="2147487801" r:id="rId12"/>
    <p:sldLayoutId id="2147487802" r:id="rId13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Image" r:id="rId16" imgW="5390476" imgH="1447619" progId="">
                  <p:embed/>
                </p:oleObj>
              </mc:Choice>
              <mc:Fallback>
                <p:oleObj name="Image" r:id="rId16" imgW="5390476" imgH="14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en-US" altLang="ko-KR">
              <a:solidFill>
                <a:srgbClr val="000000"/>
              </a:solidFill>
              <a:cs typeface="+mn-cs"/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83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04" r:id="rId1"/>
    <p:sldLayoutId id="2147487805" r:id="rId2"/>
    <p:sldLayoutId id="2147487806" r:id="rId3"/>
    <p:sldLayoutId id="2147487807" r:id="rId4"/>
    <p:sldLayoutId id="2147487808" r:id="rId5"/>
    <p:sldLayoutId id="2147487809" r:id="rId6"/>
    <p:sldLayoutId id="2147487810" r:id="rId7"/>
    <p:sldLayoutId id="2147487811" r:id="rId8"/>
    <p:sldLayoutId id="2147487812" r:id="rId9"/>
    <p:sldLayoutId id="2147487813" r:id="rId10"/>
    <p:sldLayoutId id="2147487814" r:id="rId11"/>
    <p:sldLayoutId id="2147487815" r:id="rId12"/>
    <p:sldLayoutId id="2147487816" r:id="rId13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Image" r:id="rId16" imgW="5390476" imgH="1447619" progId="">
                  <p:embed/>
                </p:oleObj>
              </mc:Choice>
              <mc:Fallback>
                <p:oleObj name="Image" r:id="rId16" imgW="5390476" imgH="14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en-US" altLang="ko-KR">
              <a:solidFill>
                <a:srgbClr val="000000"/>
              </a:solidFill>
              <a:cs typeface="+mn-cs"/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504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18" r:id="rId1"/>
    <p:sldLayoutId id="2147487819" r:id="rId2"/>
    <p:sldLayoutId id="2147487820" r:id="rId3"/>
    <p:sldLayoutId id="2147487821" r:id="rId4"/>
    <p:sldLayoutId id="2147487822" r:id="rId5"/>
    <p:sldLayoutId id="2147487823" r:id="rId6"/>
    <p:sldLayoutId id="2147487824" r:id="rId7"/>
    <p:sldLayoutId id="2147487825" r:id="rId8"/>
    <p:sldLayoutId id="2147487826" r:id="rId9"/>
    <p:sldLayoutId id="2147487827" r:id="rId10"/>
    <p:sldLayoutId id="2147487828" r:id="rId11"/>
    <p:sldLayoutId id="2147487829" r:id="rId12"/>
    <p:sldLayoutId id="2147487830" r:id="rId13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Image" r:id="rId17" imgW="5390476" imgH="1447619" progId="">
                  <p:embed/>
                </p:oleObj>
              </mc:Choice>
              <mc:Fallback>
                <p:oleObj name="Image" r:id="rId17" imgW="5390476" imgH="14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en-US" altLang="ko-KR">
              <a:solidFill>
                <a:srgbClr val="000000"/>
              </a:solidFill>
              <a:cs typeface="+mn-cs"/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07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32" r:id="rId1"/>
    <p:sldLayoutId id="2147487833" r:id="rId2"/>
    <p:sldLayoutId id="2147487834" r:id="rId3"/>
    <p:sldLayoutId id="2147487835" r:id="rId4"/>
    <p:sldLayoutId id="2147487836" r:id="rId5"/>
    <p:sldLayoutId id="2147487837" r:id="rId6"/>
    <p:sldLayoutId id="2147487838" r:id="rId7"/>
    <p:sldLayoutId id="2147487839" r:id="rId8"/>
    <p:sldLayoutId id="2147487840" r:id="rId9"/>
    <p:sldLayoutId id="2147487841" r:id="rId10"/>
    <p:sldLayoutId id="2147487842" r:id="rId11"/>
    <p:sldLayoutId id="2147487843" r:id="rId12"/>
    <p:sldLayoutId id="2147487844" r:id="rId13"/>
    <p:sldLayoutId id="2147487845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Image" r:id="rId17" imgW="5390476" imgH="1447619" progId="">
                  <p:embed/>
                </p:oleObj>
              </mc:Choice>
              <mc:Fallback>
                <p:oleObj name="Image" r:id="rId17" imgW="5390476" imgH="14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en-US" altLang="ko-KR">
              <a:solidFill>
                <a:srgbClr val="000000"/>
              </a:solidFill>
              <a:cs typeface="+mn-cs"/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23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47" r:id="rId1"/>
    <p:sldLayoutId id="2147487848" r:id="rId2"/>
    <p:sldLayoutId id="2147487849" r:id="rId3"/>
    <p:sldLayoutId id="2147487850" r:id="rId4"/>
    <p:sldLayoutId id="2147487851" r:id="rId5"/>
    <p:sldLayoutId id="2147487852" r:id="rId6"/>
    <p:sldLayoutId id="2147487853" r:id="rId7"/>
    <p:sldLayoutId id="2147487854" r:id="rId8"/>
    <p:sldLayoutId id="2147487855" r:id="rId9"/>
    <p:sldLayoutId id="2147487856" r:id="rId10"/>
    <p:sldLayoutId id="2147487857" r:id="rId11"/>
    <p:sldLayoutId id="2147487858" r:id="rId12"/>
    <p:sldLayoutId id="2147487859" r:id="rId13"/>
    <p:sldLayoutId id="2147487860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2" name="Image" r:id="rId17" imgW="5390476" imgH="1447619" progId="">
                  <p:embed/>
                </p:oleObj>
              </mc:Choice>
              <mc:Fallback>
                <p:oleObj name="Image" r:id="rId17" imgW="5390476" imgH="14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  <a:cs typeface="+mn-cs"/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en-US" altLang="ko-KR">
              <a:solidFill>
                <a:srgbClr val="000000"/>
              </a:solidFill>
              <a:cs typeface="+mn-cs"/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236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62" r:id="rId1"/>
    <p:sldLayoutId id="2147487863" r:id="rId2"/>
    <p:sldLayoutId id="2147487864" r:id="rId3"/>
    <p:sldLayoutId id="2147487865" r:id="rId4"/>
    <p:sldLayoutId id="2147487866" r:id="rId5"/>
    <p:sldLayoutId id="2147487867" r:id="rId6"/>
    <p:sldLayoutId id="2147487868" r:id="rId7"/>
    <p:sldLayoutId id="2147487869" r:id="rId8"/>
    <p:sldLayoutId id="2147487870" r:id="rId9"/>
    <p:sldLayoutId id="2147487871" r:id="rId10"/>
    <p:sldLayoutId id="2147487872" r:id="rId11"/>
    <p:sldLayoutId id="2147487873" r:id="rId12"/>
    <p:sldLayoutId id="2147487874" r:id="rId13"/>
    <p:sldLayoutId id="2147487875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9.xml"/><Relationship Id="rId4" Type="http://schemas.openxmlformats.org/officeDocument/2006/relationships/image" Target="../media/image64.png"/></Relationships>
</file>

<file path=ppt/slides/_rels/slide10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04.xml"/><Relationship Id="rId4" Type="http://schemas.openxmlformats.org/officeDocument/2006/relationships/image" Target="../media/image4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04.xml"/><Relationship Id="rId5" Type="http://schemas.microsoft.com/office/2007/relationships/hdphoto" Target="../media/hdphoto4.wdp"/><Relationship Id="rId4" Type="http://schemas.openxmlformats.org/officeDocument/2006/relationships/image" Target="../media/image76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04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24.xml"/><Relationship Id="rId7" Type="http://schemas.openxmlformats.org/officeDocument/2006/relationships/image" Target="../media/image86.pn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304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4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0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0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0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17.pn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15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0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9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7.xml"/><Relationship Id="rId4" Type="http://schemas.openxmlformats.org/officeDocument/2006/relationships/image" Target="../media/image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9.xml"/><Relationship Id="rId4" Type="http://schemas.openxmlformats.org/officeDocument/2006/relationships/image" Target="../media/image64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4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4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19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4.xml"/><Relationship Id="rId6" Type="http://schemas.openxmlformats.org/officeDocument/2006/relationships/diagramColors" Target="../diagrams/colors28.xml"/><Relationship Id="rId11" Type="http://schemas.openxmlformats.org/officeDocument/2006/relationships/image" Target="../media/image5.png"/><Relationship Id="rId5" Type="http://schemas.openxmlformats.org/officeDocument/2006/relationships/diagramQuickStyle" Target="../diagrams/quickStyle28.xml"/><Relationship Id="rId10" Type="http://schemas.openxmlformats.org/officeDocument/2006/relationships/image" Target="../media/image67.jpeg"/><Relationship Id="rId4" Type="http://schemas.openxmlformats.org/officeDocument/2006/relationships/diagramLayout" Target="../diagrams/layout28.xml"/><Relationship Id="rId9" Type="http://schemas.openxmlformats.org/officeDocument/2006/relationships/image" Target="../media/image87.jpeg"/></Relationships>
</file>

<file path=ppt/slides/_rels/slide1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04.xml"/><Relationship Id="rId4" Type="http://schemas.openxmlformats.org/officeDocument/2006/relationships/image" Target="../media/image4.jpe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4.xml"/><Relationship Id="rId6" Type="http://schemas.openxmlformats.org/officeDocument/2006/relationships/diagramColors" Target="../diagrams/colors29.xml"/><Relationship Id="rId11" Type="http://schemas.openxmlformats.org/officeDocument/2006/relationships/image" Target="../media/image5.png"/><Relationship Id="rId5" Type="http://schemas.openxmlformats.org/officeDocument/2006/relationships/diagramQuickStyle" Target="../diagrams/quickStyle29.xml"/><Relationship Id="rId10" Type="http://schemas.openxmlformats.org/officeDocument/2006/relationships/image" Target="../media/image4.jpeg"/><Relationship Id="rId4" Type="http://schemas.openxmlformats.org/officeDocument/2006/relationships/diagramLayout" Target="../diagrams/layout29.xml"/><Relationship Id="rId9" Type="http://schemas.openxmlformats.org/officeDocument/2006/relationships/image" Target="../media/image89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4.xml"/><Relationship Id="rId5" Type="http://schemas.openxmlformats.org/officeDocument/2006/relationships/image" Target="../media/image5.png"/><Relationship Id="rId4" Type="http://schemas.openxmlformats.org/officeDocument/2006/relationships/image" Target="../media/image92.jpe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35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3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23.jpeg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22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21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4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4.xml"/><Relationship Id="rId4" Type="http://schemas.openxmlformats.org/officeDocument/2006/relationships/image" Target="../media/image5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4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9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9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9.xml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0.xml"/><Relationship Id="rId3" Type="http://schemas.openxmlformats.org/officeDocument/2006/relationships/image" Target="../media/image93.jpeg"/><Relationship Id="rId7" Type="http://schemas.openxmlformats.org/officeDocument/2006/relationships/diagramQuickStyle" Target="../diagrams/quickStyle30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4.xml"/><Relationship Id="rId6" Type="http://schemas.openxmlformats.org/officeDocument/2006/relationships/diagramLayout" Target="../diagrams/layout30.xml"/><Relationship Id="rId11" Type="http://schemas.openxmlformats.org/officeDocument/2006/relationships/image" Target="../media/image5.png"/><Relationship Id="rId5" Type="http://schemas.openxmlformats.org/officeDocument/2006/relationships/diagramData" Target="../diagrams/data30.xml"/><Relationship Id="rId10" Type="http://schemas.openxmlformats.org/officeDocument/2006/relationships/image" Target="../media/image4.jpeg"/><Relationship Id="rId4" Type="http://schemas.openxmlformats.org/officeDocument/2006/relationships/image" Target="../media/image94.jpeg"/><Relationship Id="rId9" Type="http://schemas.microsoft.com/office/2007/relationships/diagramDrawing" Target="../diagrams/drawing30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5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94.xml"/><Relationship Id="rId4" Type="http://schemas.openxmlformats.org/officeDocument/2006/relationships/image" Target="../media/image5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94.xml"/><Relationship Id="rId4" Type="http://schemas.openxmlformats.org/officeDocument/2006/relationships/image" Target="../media/image5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94.xml"/><Relationship Id="rId4" Type="http://schemas.openxmlformats.org/officeDocument/2006/relationships/image" Target="../media/image5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94.xml"/><Relationship Id="rId4" Type="http://schemas.openxmlformats.org/officeDocument/2006/relationships/image" Target="../media/image5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94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94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94.xml"/><Relationship Id="rId4" Type="http://schemas.openxmlformats.org/officeDocument/2006/relationships/image" Target="../media/image5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94.xml"/><Relationship Id="rId4" Type="http://schemas.openxmlformats.org/officeDocument/2006/relationships/image" Target="../media/image5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94.xml"/><Relationship Id="rId4" Type="http://schemas.openxmlformats.org/officeDocument/2006/relationships/image" Target="../media/image5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94.xml"/><Relationship Id="rId4" Type="http://schemas.openxmlformats.org/officeDocument/2006/relationships/image" Target="../media/image5.png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31.xml"/><Relationship Id="rId7" Type="http://schemas.openxmlformats.org/officeDocument/2006/relationships/image" Target="../media/image97.jpeg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94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Relationship Id="rId9" Type="http://schemas.openxmlformats.org/officeDocument/2006/relationships/image" Target="../media/image5.png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32.xml"/><Relationship Id="rId7" Type="http://schemas.openxmlformats.org/officeDocument/2006/relationships/image" Target="../media/image97.jpeg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94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Relationship Id="rId9" Type="http://schemas.openxmlformats.org/officeDocument/2006/relationships/image" Target="../media/image5.png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33.xml"/><Relationship Id="rId7" Type="http://schemas.openxmlformats.org/officeDocument/2006/relationships/image" Target="../media/image97.jpeg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94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Relationship Id="rId9" Type="http://schemas.openxmlformats.org/officeDocument/2006/relationships/image" Target="../media/image5.png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34.xml"/><Relationship Id="rId7" Type="http://schemas.openxmlformats.org/officeDocument/2006/relationships/image" Target="../media/image97.jpeg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94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Relationship Id="rId9" Type="http://schemas.openxmlformats.org/officeDocument/2006/relationships/image" Target="../media/image5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27.pn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1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3.xml"/><Relationship Id="rId7" Type="http://schemas.openxmlformats.org/officeDocument/2006/relationships/image" Target="../media/image32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9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14.xml"/><Relationship Id="rId7" Type="http://schemas.openxmlformats.org/officeDocument/2006/relationships/image" Target="../media/image33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08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4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Relationship Id="rId9" Type="http://schemas.openxmlformats.org/officeDocument/2006/relationships/image" Target="../media/image41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20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2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Relationship Id="rId9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6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2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7.xml"/><Relationship Id="rId5" Type="http://schemas.openxmlformats.org/officeDocument/2006/relationships/image" Target="../media/image4.jpeg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7.xml"/><Relationship Id="rId5" Type="http://schemas.openxmlformats.org/officeDocument/2006/relationships/image" Target="../media/image4.jpeg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7.xml"/><Relationship Id="rId5" Type="http://schemas.openxmlformats.org/officeDocument/2006/relationships/image" Target="../media/image4.jpeg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2.xml"/><Relationship Id="rId3" Type="http://schemas.openxmlformats.org/officeDocument/2006/relationships/image" Target="../media/image4.jpeg"/><Relationship Id="rId7" Type="http://schemas.openxmlformats.org/officeDocument/2006/relationships/diagramLayout" Target="../diagrams/layout22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2.xml"/><Relationship Id="rId6" Type="http://schemas.openxmlformats.org/officeDocument/2006/relationships/diagramData" Target="../diagrams/data22.xml"/><Relationship Id="rId11" Type="http://schemas.openxmlformats.org/officeDocument/2006/relationships/image" Target="../media/image5.png"/><Relationship Id="rId5" Type="http://schemas.openxmlformats.org/officeDocument/2006/relationships/hyperlink" Target="Workflow%20&#3623;&#3636;&#3608;&#3637;&#3588;&#3633;&#3604;&#3648;&#3621;&#3639;&#3629;&#3585;.docx" TargetMode="External"/><Relationship Id="rId10" Type="http://schemas.microsoft.com/office/2007/relationships/diagramDrawing" Target="../diagrams/drawing22.xml"/><Relationship Id="rId4" Type="http://schemas.openxmlformats.org/officeDocument/2006/relationships/hyperlink" Target="Workflow%20&#3648;&#3593;&#3614;&#3634;&#3632;&#3648;&#3592;&#3634;&#3632;&#3592;&#3591;.docx" TargetMode="External"/><Relationship Id="rId9" Type="http://schemas.openxmlformats.org/officeDocument/2006/relationships/diagramColors" Target="../diagrams/colors2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52.jpeg"/><Relationship Id="rId5" Type="http://schemas.openxmlformats.org/officeDocument/2006/relationships/image" Target="../media/image4.jpeg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0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0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10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0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24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4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5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4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46.xml"/><Relationship Id="rId7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24.xml"/><Relationship Id="rId6" Type="http://schemas.openxmlformats.org/officeDocument/2006/relationships/slide" Target="slide43.xml"/><Relationship Id="rId5" Type="http://schemas.openxmlformats.org/officeDocument/2006/relationships/slide" Target="slide42.xml"/><Relationship Id="rId4" Type="http://schemas.openxmlformats.org/officeDocument/2006/relationships/slide" Target="slide47.xml"/><Relationship Id="rId9" Type="http://schemas.openxmlformats.org/officeDocument/2006/relationships/image" Target="../media/image4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74.png"/><Relationship Id="rId7" Type="http://schemas.openxmlformats.org/officeDocument/2006/relationships/image" Target="../media/image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24.xml"/><Relationship Id="rId6" Type="http://schemas.openxmlformats.org/officeDocument/2006/relationships/image" Target="../media/image71.png"/><Relationship Id="rId5" Type="http://schemas.openxmlformats.org/officeDocument/2006/relationships/slide" Target="slide44.xml"/><Relationship Id="rId4" Type="http://schemas.openxmlformats.org/officeDocument/2006/relationships/slide" Target="slide4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8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8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8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80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90.xml"/><Relationship Id="rId4" Type="http://schemas.openxmlformats.org/officeDocument/2006/relationships/image" Target="../media/image4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0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23.xml"/><Relationship Id="rId7" Type="http://schemas.openxmlformats.org/officeDocument/2006/relationships/image" Target="../media/image77.jpe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94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9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9.xml"/><Relationship Id="rId4" Type="http://schemas.openxmlformats.org/officeDocument/2006/relationships/image" Target="../media/image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13.xml"/><Relationship Id="rId4" Type="http://schemas.openxmlformats.org/officeDocument/2006/relationships/image" Target="../media/image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4.xml"/><Relationship Id="rId4" Type="http://schemas.openxmlformats.org/officeDocument/2006/relationships/image" Target="../media/image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384300" y="2571750"/>
            <a:ext cx="7413625" cy="2232025"/>
          </a:xfrm>
          <a:solidFill>
            <a:schemeClr val="bg2"/>
          </a:solidFill>
          <a:effectLst>
            <a:outerShdw dist="45791" dir="3378596" algn="ctr" rotWithShape="0">
              <a:schemeClr val="bg1">
                <a:alpha val="50000"/>
              </a:schemeClr>
            </a:outerShdw>
          </a:effectLst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altLang="th-TH" b="1" dirty="0" smtClean="0">
                <a:solidFill>
                  <a:srgbClr val="0C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พระราชบัญญัติ</a:t>
            </a:r>
            <a:br>
              <a:rPr lang="th-TH" altLang="th-TH" b="1" dirty="0" smtClean="0">
                <a:solidFill>
                  <a:srgbClr val="0C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altLang="th-TH" b="1" dirty="0" smtClean="0">
                <a:solidFill>
                  <a:srgbClr val="0C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การจัดซื้อจัดจ้างและ</a:t>
            </a:r>
            <a:br>
              <a:rPr lang="th-TH" altLang="th-TH" b="1" dirty="0" smtClean="0">
                <a:solidFill>
                  <a:srgbClr val="0C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altLang="th-TH" b="1" dirty="0" smtClean="0">
                <a:solidFill>
                  <a:srgbClr val="0C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การบริหารพัสดุภาครัฐ พ.ศ. 2560</a:t>
            </a:r>
          </a:p>
        </p:txBody>
      </p:sp>
      <p:grpSp>
        <p:nvGrpSpPr>
          <p:cNvPr id="2" name="กลุ่ม 7"/>
          <p:cNvGrpSpPr>
            <a:grpSpLocks/>
          </p:cNvGrpSpPr>
          <p:nvPr/>
        </p:nvGrpSpPr>
        <p:grpSpPr bwMode="auto">
          <a:xfrm>
            <a:off x="-756592" y="260648"/>
            <a:ext cx="9450795" cy="1875739"/>
            <a:chOff x="-396552" y="6886428"/>
            <a:chExt cx="9450795" cy="2277640"/>
          </a:xfrm>
          <a:noFill/>
        </p:grpSpPr>
        <p:grpSp>
          <p:nvGrpSpPr>
            <p:cNvPr id="3" name="กลุ่ม 9"/>
            <p:cNvGrpSpPr>
              <a:grpSpLocks/>
            </p:cNvGrpSpPr>
            <p:nvPr/>
          </p:nvGrpSpPr>
          <p:grpSpPr bwMode="auto">
            <a:xfrm>
              <a:off x="-396552" y="6905311"/>
              <a:ext cx="8640960" cy="2258757"/>
              <a:chOff x="-396552" y="6905311"/>
              <a:chExt cx="8640960" cy="2258757"/>
            </a:xfrm>
            <a:grpFill/>
          </p:grpSpPr>
          <p:sp>
            <p:nvSpPr>
              <p:cNvPr id="10" name="สี่เหลี่ยมผืนผ้า 2"/>
              <p:cNvSpPr/>
              <p:nvPr/>
            </p:nvSpPr>
            <p:spPr>
              <a:xfrm>
                <a:off x="1547664" y="7415338"/>
                <a:ext cx="6696744" cy="174873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th-TH" sz="2000" dirty="0">
                  <a:solidFill>
                    <a:srgbClr val="002060"/>
                  </a:solidFill>
                  <a:latin typeface="+mj-lt"/>
                </a:endParaRPr>
              </a:p>
            </p:txBody>
          </p:sp>
          <p:sp>
            <p:nvSpPr>
              <p:cNvPr id="11" name="สี่เหลี่ยมผืนผ้า 9"/>
              <p:cNvSpPr/>
              <p:nvPr/>
            </p:nvSpPr>
            <p:spPr>
              <a:xfrm>
                <a:off x="-396552" y="6905311"/>
                <a:ext cx="7998971" cy="160700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>
                <a:spAutoFit/>
              </a:bodyPr>
              <a:lstStyle/>
              <a:p>
                <a:pPr algn="r" eaLnBrk="1" hangingPunct="1">
                  <a:defRPr/>
                </a:pPr>
                <a:r>
                  <a:rPr lang="en-US" sz="4000" b="1" kern="1000" dirty="0">
                    <a:ln w="900" cmpd="sng">
                      <a:solidFill>
                        <a:schemeClr val="accent1">
                          <a:satMod val="190000"/>
                          <a:alpha val="55000"/>
                        </a:schemeClr>
                      </a:solidFill>
                      <a:prstDash val="solid"/>
                    </a:ln>
                    <a:effectLst>
                      <a:innerShdw blurRad="101600" dist="76200" dir="5400000">
                        <a:schemeClr val="bg1">
                          <a:alpha val="74000"/>
                        </a:schemeClr>
                      </a:innerShdw>
                    </a:effectLst>
                  </a:rPr>
                  <a:t>The Comptroller General’s Department    </a:t>
                </a:r>
                <a:endParaRPr lang="th-TH" sz="4000" b="1" kern="1000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effectLst>
                    <a:innerShdw blurRad="101600" dist="76200" dir="5400000">
                      <a:schemeClr val="bg1">
                        <a:alpha val="74000"/>
                      </a:schemeClr>
                    </a:innerShdw>
                  </a:effectLst>
                </a:endParaRPr>
              </a:p>
              <a:p>
                <a:pPr algn="r" eaLnBrk="1" hangingPunct="1">
                  <a:defRPr/>
                </a:pPr>
                <a:r>
                  <a:rPr lang="th-TH" sz="4000" b="1" kern="1000" dirty="0">
                    <a:ln w="900" cmpd="sng">
                      <a:solidFill>
                        <a:schemeClr val="accent1">
                          <a:satMod val="190000"/>
                          <a:alpha val="55000"/>
                        </a:schemeClr>
                      </a:solidFill>
                      <a:prstDash val="solid"/>
                    </a:ln>
                    <a:effectLst>
                      <a:innerShdw blurRad="101600" dist="76200" dir="5400000">
                        <a:schemeClr val="bg1">
                          <a:alpha val="74000"/>
                        </a:schemeClr>
                      </a:innerShdw>
                    </a:effectLst>
                  </a:rPr>
                  <a:t>กรมบัญชีกลาง กระทรวงการคลัง</a:t>
                </a:r>
              </a:p>
            </p:txBody>
          </p:sp>
        </p:grpSp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 bwMode="auto">
            <a:xfrm>
              <a:off x="8118140" y="6886428"/>
              <a:ext cx="936103" cy="121697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1384300" y="4724400"/>
            <a:ext cx="7219950" cy="1296988"/>
          </a:xfrm>
          <a:prstGeom prst="rect">
            <a:avLst/>
          </a:prstGeom>
          <a:effectLst>
            <a:outerShdw dist="45791" dir="3378596" algn="ctr" rotWithShape="0">
              <a:schemeClr val="bg1">
                <a:alpha val="50000"/>
              </a:schemeClr>
            </a:outerShdw>
          </a:effectLst>
        </p:spPr>
        <p:txBody>
          <a:bodyPr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endParaRPr lang="th-TH" altLang="th-TH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61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93EDF4CE-83AB-453C-8211-E9288270EF88}" type="slidenum">
              <a:rPr lang="en-US" altLang="en-US" sz="2000">
                <a:solidFill>
                  <a:srgbClr val="FEFFFF"/>
                </a:solidFill>
              </a:rPr>
              <a:pPr/>
              <a:t>1</a:t>
            </a:fld>
            <a:endParaRPr lang="th-TH" altLang="en-US" sz="2000">
              <a:solidFill>
                <a:srgbClr val="FEFFFF"/>
              </a:solidFill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827584" y="476672"/>
          <a:ext cx="748883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6627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C21845A3-E6D4-46C9-887A-29FDACFFCA5B}" type="slidenum">
              <a:rPr lang="en-US" altLang="en-US" sz="2000">
                <a:solidFill>
                  <a:srgbClr val="FEFFFF"/>
                </a:solidFill>
              </a:rPr>
              <a:pPr/>
              <a:t>10</a:t>
            </a:fld>
            <a:endParaRPr lang="th-TH" altLang="en-US" sz="2000">
              <a:solidFill>
                <a:srgbClr val="FEFFFF"/>
              </a:solidFill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79" y="220445"/>
            <a:ext cx="6911975" cy="609600"/>
          </a:xfrm>
        </p:spPr>
        <p:txBody>
          <a:bodyPr/>
          <a:lstStyle/>
          <a:p>
            <a:r>
              <a:rPr lang="th-TH" dirty="0"/>
              <a:t>เกณฑ์การพิจารณาคัดเลือกข้อเสนอในงานจ้างที่ปรึกษา</a:t>
            </a:r>
          </a:p>
        </p:txBody>
      </p:sp>
      <p:sp>
        <p:nvSpPr>
          <p:cNvPr id="87" name="Oval 4"/>
          <p:cNvSpPr>
            <a:spLocks noChangeArrowheads="1"/>
          </p:cNvSpPr>
          <p:nvPr/>
        </p:nvSpPr>
        <p:spPr bwMode="ltGray">
          <a:xfrm>
            <a:off x="734446" y="4990279"/>
            <a:ext cx="5562600" cy="1325563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round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2075" tIns="46038" rIns="92075" bIns="46038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ltGray">
          <a:xfrm rot="-998297">
            <a:off x="193409" y="2723329"/>
            <a:ext cx="5564187" cy="2922588"/>
          </a:xfrm>
          <a:prstGeom prst="ellipse">
            <a:avLst/>
          </a:prstGeom>
          <a:gradFill rotWithShape="1">
            <a:gsLst>
              <a:gs pos="0">
                <a:srgbClr val="409EC4">
                  <a:gamma/>
                  <a:tint val="45490"/>
                  <a:invGamma/>
                </a:srgbClr>
              </a:gs>
              <a:gs pos="100000">
                <a:srgbClr val="409EC4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89" name="Arc 8"/>
          <p:cNvSpPr>
            <a:spLocks/>
          </p:cNvSpPr>
          <p:nvPr/>
        </p:nvSpPr>
        <p:spPr bwMode="auto">
          <a:xfrm rot="-998297">
            <a:off x="2937896" y="3786954"/>
            <a:ext cx="2652713" cy="13208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19933 w 19933"/>
              <a:gd name="T1" fmla="*/ 8321 h 19523"/>
              <a:gd name="T2" fmla="*/ 9242 w 19933"/>
              <a:gd name="T3" fmla="*/ 19523 h 19523"/>
              <a:gd name="T4" fmla="*/ 0 w 19933"/>
              <a:gd name="T5" fmla="*/ 0 h 19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933" h="19523" fill="none" extrusionOk="0">
                <a:moveTo>
                  <a:pt x="19932" y="8320"/>
                </a:moveTo>
                <a:cubicBezTo>
                  <a:pt x="17876" y="13247"/>
                  <a:pt x="14067" y="17238"/>
                  <a:pt x="9241" y="19522"/>
                </a:cubicBezTo>
              </a:path>
              <a:path w="19933" h="19523" stroke="0" extrusionOk="0">
                <a:moveTo>
                  <a:pt x="19932" y="8320"/>
                </a:moveTo>
                <a:cubicBezTo>
                  <a:pt x="17876" y="13247"/>
                  <a:pt x="14067" y="17238"/>
                  <a:pt x="9241" y="19522"/>
                </a:cubicBezTo>
                <a:lnTo>
                  <a:pt x="0" y="0"/>
                </a:lnTo>
                <a:close/>
              </a:path>
            </a:pathLst>
          </a:custGeom>
          <a:solidFill>
            <a:srgbClr val="D9AF1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90" name="Arc 9"/>
          <p:cNvSpPr>
            <a:spLocks/>
          </p:cNvSpPr>
          <p:nvPr/>
        </p:nvSpPr>
        <p:spPr bwMode="gray">
          <a:xfrm rot="-998297">
            <a:off x="2714059" y="2793179"/>
            <a:ext cx="2849562" cy="1538288"/>
          </a:xfrm>
          <a:custGeom>
            <a:avLst/>
            <a:gdLst>
              <a:gd name="G0" fmla="+- 0 0 0"/>
              <a:gd name="G1" fmla="+- 14335 0 0"/>
              <a:gd name="G2" fmla="+- 21600 0 0"/>
              <a:gd name="T0" fmla="*/ 16157 w 21600"/>
              <a:gd name="T1" fmla="*/ 0 h 22718"/>
              <a:gd name="T2" fmla="*/ 19907 w 21600"/>
              <a:gd name="T3" fmla="*/ 22718 h 22718"/>
              <a:gd name="T4" fmla="*/ 0 w 21600"/>
              <a:gd name="T5" fmla="*/ 14335 h 22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2718" fill="none" extrusionOk="0">
                <a:moveTo>
                  <a:pt x="16157" y="-1"/>
                </a:moveTo>
                <a:cubicBezTo>
                  <a:pt x="19663" y="3951"/>
                  <a:pt x="21600" y="9051"/>
                  <a:pt x="21600" y="14335"/>
                </a:cubicBezTo>
                <a:cubicBezTo>
                  <a:pt x="21600" y="17214"/>
                  <a:pt x="21024" y="20064"/>
                  <a:pt x="19906" y="22717"/>
                </a:cubicBezTo>
              </a:path>
              <a:path w="21600" h="22718" stroke="0" extrusionOk="0">
                <a:moveTo>
                  <a:pt x="16157" y="-1"/>
                </a:moveTo>
                <a:cubicBezTo>
                  <a:pt x="19663" y="3951"/>
                  <a:pt x="21600" y="9051"/>
                  <a:pt x="21600" y="14335"/>
                </a:cubicBezTo>
                <a:cubicBezTo>
                  <a:pt x="21600" y="17214"/>
                  <a:pt x="21024" y="20064"/>
                  <a:pt x="19906" y="22717"/>
                </a:cubicBezTo>
                <a:lnTo>
                  <a:pt x="0" y="1433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91" name="Arc 10"/>
          <p:cNvSpPr>
            <a:spLocks/>
          </p:cNvSpPr>
          <p:nvPr/>
        </p:nvSpPr>
        <p:spPr bwMode="gray">
          <a:xfrm rot="20601703" flipH="1">
            <a:off x="120084" y="4106042"/>
            <a:ext cx="2876550" cy="1630362"/>
          </a:xfrm>
          <a:custGeom>
            <a:avLst/>
            <a:gdLst>
              <a:gd name="G0" fmla="+- 0 0 0"/>
              <a:gd name="G1" fmla="+- 6947 0 0"/>
              <a:gd name="G2" fmla="+- 21600 0 0"/>
              <a:gd name="T0" fmla="*/ 20452 w 21600"/>
              <a:gd name="T1" fmla="*/ 0 h 24439"/>
              <a:gd name="T2" fmla="*/ 12673 w 21600"/>
              <a:gd name="T3" fmla="*/ 24439 h 24439"/>
              <a:gd name="T4" fmla="*/ 0 w 21600"/>
              <a:gd name="T5" fmla="*/ 6947 h 24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4439" fill="none" extrusionOk="0">
                <a:moveTo>
                  <a:pt x="20452" y="-1"/>
                </a:moveTo>
                <a:cubicBezTo>
                  <a:pt x="21212" y="2237"/>
                  <a:pt x="21600" y="4584"/>
                  <a:pt x="21600" y="6947"/>
                </a:cubicBezTo>
                <a:cubicBezTo>
                  <a:pt x="21600" y="13871"/>
                  <a:pt x="18280" y="20376"/>
                  <a:pt x="12672" y="24438"/>
                </a:cubicBezTo>
              </a:path>
              <a:path w="21600" h="24439" stroke="0" extrusionOk="0">
                <a:moveTo>
                  <a:pt x="20452" y="-1"/>
                </a:moveTo>
                <a:cubicBezTo>
                  <a:pt x="21212" y="2237"/>
                  <a:pt x="21600" y="4584"/>
                  <a:pt x="21600" y="6947"/>
                </a:cubicBezTo>
                <a:cubicBezTo>
                  <a:pt x="21600" y="13871"/>
                  <a:pt x="18280" y="20376"/>
                  <a:pt x="12672" y="24438"/>
                </a:cubicBezTo>
                <a:lnTo>
                  <a:pt x="0" y="6947"/>
                </a:lnTo>
                <a:close/>
              </a:path>
            </a:pathLst>
          </a:custGeom>
          <a:gradFill rotWithShape="1">
            <a:gsLst>
              <a:gs pos="0">
                <a:srgbClr val="47ABE3">
                  <a:gamma/>
                  <a:tint val="45490"/>
                  <a:invGamma/>
                </a:srgbClr>
              </a:gs>
              <a:gs pos="100000">
                <a:srgbClr val="47ABE3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92" name="Arc 11"/>
          <p:cNvSpPr>
            <a:spLocks/>
          </p:cNvSpPr>
          <p:nvPr/>
        </p:nvSpPr>
        <p:spPr bwMode="gray">
          <a:xfrm rot="-998297">
            <a:off x="1972696" y="2529654"/>
            <a:ext cx="2814638" cy="1417638"/>
          </a:xfrm>
          <a:custGeom>
            <a:avLst/>
            <a:gdLst>
              <a:gd name="G0" fmla="+- 4839 0 0"/>
              <a:gd name="G1" fmla="+- 21600 0 0"/>
              <a:gd name="G2" fmla="+- 21600 0 0"/>
              <a:gd name="T0" fmla="*/ 0 w 21397"/>
              <a:gd name="T1" fmla="*/ 549 h 21600"/>
              <a:gd name="T2" fmla="*/ 21397 w 21397"/>
              <a:gd name="T3" fmla="*/ 7730 h 21600"/>
              <a:gd name="T4" fmla="*/ 4839 w 21397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397" h="21600" fill="none" extrusionOk="0">
                <a:moveTo>
                  <a:pt x="0" y="549"/>
                </a:moveTo>
                <a:cubicBezTo>
                  <a:pt x="1587" y="184"/>
                  <a:pt x="3210" y="0"/>
                  <a:pt x="4839" y="0"/>
                </a:cubicBezTo>
                <a:cubicBezTo>
                  <a:pt x="11230" y="0"/>
                  <a:pt x="17293" y="2830"/>
                  <a:pt x="21397" y="7729"/>
                </a:cubicBezTo>
              </a:path>
              <a:path w="21397" h="21600" stroke="0" extrusionOk="0">
                <a:moveTo>
                  <a:pt x="0" y="549"/>
                </a:moveTo>
                <a:cubicBezTo>
                  <a:pt x="1587" y="184"/>
                  <a:pt x="3210" y="0"/>
                  <a:pt x="4839" y="0"/>
                </a:cubicBezTo>
                <a:cubicBezTo>
                  <a:pt x="11230" y="0"/>
                  <a:pt x="17293" y="2830"/>
                  <a:pt x="21397" y="7729"/>
                </a:cubicBezTo>
                <a:lnTo>
                  <a:pt x="4839" y="2160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93" name="Arc 12"/>
          <p:cNvSpPr>
            <a:spLocks/>
          </p:cNvSpPr>
          <p:nvPr/>
        </p:nvSpPr>
        <p:spPr bwMode="gray">
          <a:xfrm rot="20601703" flipH="1">
            <a:off x="-65654" y="3174179"/>
            <a:ext cx="2762250" cy="1381125"/>
          </a:xfrm>
          <a:custGeom>
            <a:avLst/>
            <a:gdLst>
              <a:gd name="G0" fmla="+- 0 0 0"/>
              <a:gd name="G1" fmla="+- 21142 0 0"/>
              <a:gd name="G2" fmla="+- 21600 0 0"/>
              <a:gd name="T0" fmla="*/ 4423 w 20934"/>
              <a:gd name="T1" fmla="*/ 0 h 21142"/>
              <a:gd name="T2" fmla="*/ 20934 w 20934"/>
              <a:gd name="T3" fmla="*/ 15820 h 21142"/>
              <a:gd name="T4" fmla="*/ 0 w 20934"/>
              <a:gd name="T5" fmla="*/ 21142 h 21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934" h="21142" fill="none" extrusionOk="0">
                <a:moveTo>
                  <a:pt x="4423" y="-1"/>
                </a:moveTo>
                <a:cubicBezTo>
                  <a:pt x="12495" y="1688"/>
                  <a:pt x="18902" y="7826"/>
                  <a:pt x="20934" y="15819"/>
                </a:cubicBezTo>
              </a:path>
              <a:path w="20934" h="21142" stroke="0" extrusionOk="0">
                <a:moveTo>
                  <a:pt x="4423" y="-1"/>
                </a:moveTo>
                <a:cubicBezTo>
                  <a:pt x="12495" y="1688"/>
                  <a:pt x="18902" y="7826"/>
                  <a:pt x="20934" y="15819"/>
                </a:cubicBezTo>
                <a:lnTo>
                  <a:pt x="0" y="21142"/>
                </a:lnTo>
                <a:close/>
              </a:path>
            </a:pathLst>
          </a:custGeom>
          <a:gradFill rotWithShape="1">
            <a:gsLst>
              <a:gs pos="0">
                <a:srgbClr val="47ABE3"/>
              </a:gs>
              <a:gs pos="100000">
                <a:srgbClr val="47ABE3">
                  <a:gamma/>
                  <a:shade val="46275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94" name="Freeform 13"/>
          <p:cNvSpPr>
            <a:spLocks/>
          </p:cNvSpPr>
          <p:nvPr/>
        </p:nvSpPr>
        <p:spPr bwMode="auto">
          <a:xfrm rot="-998297">
            <a:off x="3053784" y="4036192"/>
            <a:ext cx="1220787" cy="1498600"/>
          </a:xfrm>
          <a:custGeom>
            <a:avLst/>
            <a:gdLst>
              <a:gd name="T0" fmla="*/ 480 w 480"/>
              <a:gd name="T1" fmla="*/ 716 h 716"/>
              <a:gd name="T2" fmla="*/ 480 w 480"/>
              <a:gd name="T3" fmla="*/ 604 h 716"/>
              <a:gd name="T4" fmla="*/ 0 w 480"/>
              <a:gd name="T5" fmla="*/ 0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80" h="716">
                <a:moveTo>
                  <a:pt x="480" y="716"/>
                </a:moveTo>
                <a:lnTo>
                  <a:pt x="480" y="604"/>
                </a:lnTo>
                <a:lnTo>
                  <a:pt x="0" y="0"/>
                </a:lnTo>
              </a:path>
            </a:pathLst>
          </a:custGeom>
          <a:noFill/>
          <a:ln w="6350" cap="flat" cmpd="sng">
            <a:solidFill>
              <a:srgbClr val="6A93DE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95" name="Freeform 14"/>
          <p:cNvSpPr>
            <a:spLocks/>
          </p:cNvSpPr>
          <p:nvPr/>
        </p:nvSpPr>
        <p:spPr bwMode="auto">
          <a:xfrm rot="-998297">
            <a:off x="2947421" y="3783779"/>
            <a:ext cx="2562225" cy="809625"/>
          </a:xfrm>
          <a:custGeom>
            <a:avLst/>
            <a:gdLst>
              <a:gd name="T0" fmla="*/ 1008 w 1008"/>
              <a:gd name="T1" fmla="*/ 388 h 388"/>
              <a:gd name="T2" fmla="*/ 1000 w 1008"/>
              <a:gd name="T3" fmla="*/ 284 h 388"/>
              <a:gd name="T4" fmla="*/ 0 w 1008"/>
              <a:gd name="T5" fmla="*/ 0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08" h="388">
                <a:moveTo>
                  <a:pt x="1008" y="388"/>
                </a:moveTo>
                <a:lnTo>
                  <a:pt x="1000" y="284"/>
                </a:lnTo>
                <a:lnTo>
                  <a:pt x="0" y="0"/>
                </a:lnTo>
              </a:path>
            </a:pathLst>
          </a:custGeom>
          <a:noFill/>
          <a:ln w="63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grpSp>
        <p:nvGrpSpPr>
          <p:cNvPr id="96" name="Group 44"/>
          <p:cNvGrpSpPr>
            <a:grpSpLocks/>
          </p:cNvGrpSpPr>
          <p:nvPr/>
        </p:nvGrpSpPr>
        <p:grpSpPr bwMode="auto">
          <a:xfrm>
            <a:off x="2648971" y="3815530"/>
            <a:ext cx="3040063" cy="1725614"/>
            <a:chOff x="2694" y="1900"/>
            <a:chExt cx="1915" cy="1087"/>
          </a:xfrm>
        </p:grpSpPr>
        <p:sp>
          <p:nvSpPr>
            <p:cNvPr id="97" name="Arc 16"/>
            <p:cNvSpPr>
              <a:spLocks/>
            </p:cNvSpPr>
            <p:nvPr/>
          </p:nvSpPr>
          <p:spPr bwMode="gray">
            <a:xfrm rot="-886887">
              <a:off x="2694" y="1900"/>
              <a:ext cx="1858" cy="801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19866 w 19866"/>
                <a:gd name="T1" fmla="*/ 8479 h 19523"/>
                <a:gd name="T2" fmla="*/ 9242 w 19866"/>
                <a:gd name="T3" fmla="*/ 19523 h 19523"/>
                <a:gd name="T4" fmla="*/ 0 w 19866"/>
                <a:gd name="T5" fmla="*/ 0 h 19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866" h="19523" fill="none" extrusionOk="0">
                  <a:moveTo>
                    <a:pt x="19866" y="8479"/>
                  </a:moveTo>
                  <a:cubicBezTo>
                    <a:pt x="17793" y="13335"/>
                    <a:pt x="14014" y="17263"/>
                    <a:pt x="9241" y="19522"/>
                  </a:cubicBezTo>
                </a:path>
                <a:path w="19866" h="19523" stroke="0" extrusionOk="0">
                  <a:moveTo>
                    <a:pt x="19866" y="8479"/>
                  </a:moveTo>
                  <a:cubicBezTo>
                    <a:pt x="17793" y="13335"/>
                    <a:pt x="14014" y="17263"/>
                    <a:pt x="9241" y="19522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shade val="42353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8" name="Freeform 17"/>
            <p:cNvSpPr>
              <a:spLocks/>
            </p:cNvSpPr>
            <p:nvPr/>
          </p:nvSpPr>
          <p:spPr bwMode="gray">
            <a:xfrm rot="20713113">
              <a:off x="2747" y="2019"/>
              <a:ext cx="868" cy="968"/>
            </a:xfrm>
            <a:custGeom>
              <a:avLst/>
              <a:gdLst>
                <a:gd name="T0" fmla="*/ 480 w 486"/>
                <a:gd name="T1" fmla="*/ 633 h 762"/>
                <a:gd name="T2" fmla="*/ 486 w 486"/>
                <a:gd name="T3" fmla="*/ 762 h 762"/>
                <a:gd name="T4" fmla="*/ 9 w 486"/>
                <a:gd name="T5" fmla="*/ 129 h 762"/>
                <a:gd name="T6" fmla="*/ 0 w 486"/>
                <a:gd name="T7" fmla="*/ 0 h 762"/>
                <a:gd name="T8" fmla="*/ 480 w 486"/>
                <a:gd name="T9" fmla="*/ 633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6" h="762">
                  <a:moveTo>
                    <a:pt x="480" y="633"/>
                  </a:moveTo>
                  <a:lnTo>
                    <a:pt x="486" y="762"/>
                  </a:lnTo>
                  <a:lnTo>
                    <a:pt x="9" y="129"/>
                  </a:lnTo>
                  <a:lnTo>
                    <a:pt x="0" y="0"/>
                  </a:lnTo>
                  <a:lnTo>
                    <a:pt x="480" y="633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000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9" name="Freeform 15"/>
            <p:cNvSpPr>
              <a:spLocks/>
            </p:cNvSpPr>
            <p:nvPr/>
          </p:nvSpPr>
          <p:spPr bwMode="gray">
            <a:xfrm rot="20713113">
              <a:off x="3614" y="2125"/>
              <a:ext cx="995" cy="617"/>
            </a:xfrm>
            <a:custGeom>
              <a:avLst/>
              <a:gdLst>
                <a:gd name="T0" fmla="*/ 0 w 556"/>
                <a:gd name="T1" fmla="*/ 342 h 486"/>
                <a:gd name="T2" fmla="*/ 552 w 556"/>
                <a:gd name="T3" fmla="*/ 0 h 486"/>
                <a:gd name="T4" fmla="*/ 556 w 556"/>
                <a:gd name="T5" fmla="*/ 138 h 486"/>
                <a:gd name="T6" fmla="*/ 346 w 556"/>
                <a:gd name="T7" fmla="*/ 338 h 486"/>
                <a:gd name="T8" fmla="*/ 6 w 556"/>
                <a:gd name="T9" fmla="*/ 486 h 486"/>
                <a:gd name="T10" fmla="*/ 0 w 556"/>
                <a:gd name="T11" fmla="*/ 342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6" h="486">
                  <a:moveTo>
                    <a:pt x="0" y="342"/>
                  </a:moveTo>
                  <a:lnTo>
                    <a:pt x="552" y="0"/>
                  </a:lnTo>
                  <a:lnTo>
                    <a:pt x="556" y="138"/>
                  </a:lnTo>
                  <a:cubicBezTo>
                    <a:pt x="522" y="194"/>
                    <a:pt x="438" y="280"/>
                    <a:pt x="346" y="338"/>
                  </a:cubicBezTo>
                  <a:cubicBezTo>
                    <a:pt x="254" y="396"/>
                    <a:pt x="64" y="485"/>
                    <a:pt x="6" y="486"/>
                  </a:cubicBezTo>
                  <a:cubicBezTo>
                    <a:pt x="8" y="434"/>
                    <a:pt x="1" y="372"/>
                    <a:pt x="0" y="34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0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100" name="Freeform 20"/>
          <p:cNvSpPr>
            <a:spLocks/>
          </p:cNvSpPr>
          <p:nvPr/>
        </p:nvSpPr>
        <p:spPr bwMode="gray">
          <a:xfrm rot="-998297">
            <a:off x="4620646" y="4075879"/>
            <a:ext cx="1555750" cy="1092200"/>
          </a:xfrm>
          <a:custGeom>
            <a:avLst/>
            <a:gdLst>
              <a:gd name="T0" fmla="*/ 0 w 556"/>
              <a:gd name="T1" fmla="*/ 342 h 486"/>
              <a:gd name="T2" fmla="*/ 552 w 556"/>
              <a:gd name="T3" fmla="*/ 0 h 486"/>
              <a:gd name="T4" fmla="*/ 556 w 556"/>
              <a:gd name="T5" fmla="*/ 138 h 486"/>
              <a:gd name="T6" fmla="*/ 346 w 556"/>
              <a:gd name="T7" fmla="*/ 338 h 486"/>
              <a:gd name="T8" fmla="*/ 6 w 556"/>
              <a:gd name="T9" fmla="*/ 486 h 486"/>
              <a:gd name="T10" fmla="*/ 0 w 556"/>
              <a:gd name="T11" fmla="*/ 342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6" h="486">
                <a:moveTo>
                  <a:pt x="0" y="342"/>
                </a:moveTo>
                <a:lnTo>
                  <a:pt x="552" y="0"/>
                </a:lnTo>
                <a:lnTo>
                  <a:pt x="556" y="138"/>
                </a:lnTo>
                <a:cubicBezTo>
                  <a:pt x="522" y="194"/>
                  <a:pt x="438" y="280"/>
                  <a:pt x="346" y="338"/>
                </a:cubicBezTo>
                <a:cubicBezTo>
                  <a:pt x="254" y="396"/>
                  <a:pt x="64" y="485"/>
                  <a:pt x="6" y="486"/>
                </a:cubicBezTo>
                <a:cubicBezTo>
                  <a:pt x="8" y="434"/>
                  <a:pt x="1" y="372"/>
                  <a:pt x="0" y="342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01" name="Arc 21"/>
          <p:cNvSpPr>
            <a:spLocks/>
          </p:cNvSpPr>
          <p:nvPr/>
        </p:nvSpPr>
        <p:spPr bwMode="gray">
          <a:xfrm rot="-1060795">
            <a:off x="3172846" y="3694879"/>
            <a:ext cx="2905125" cy="13970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19866 w 19866"/>
              <a:gd name="T1" fmla="*/ 8479 h 19523"/>
              <a:gd name="T2" fmla="*/ 9242 w 19866"/>
              <a:gd name="T3" fmla="*/ 19523 h 19523"/>
              <a:gd name="T4" fmla="*/ 0 w 19866"/>
              <a:gd name="T5" fmla="*/ 0 h 19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866" h="19523" fill="none" extrusionOk="0">
                <a:moveTo>
                  <a:pt x="19866" y="8479"/>
                </a:moveTo>
                <a:cubicBezTo>
                  <a:pt x="17793" y="13335"/>
                  <a:pt x="14014" y="17263"/>
                  <a:pt x="9241" y="19522"/>
                </a:cubicBezTo>
              </a:path>
              <a:path w="19866" h="19523" stroke="0" extrusionOk="0">
                <a:moveTo>
                  <a:pt x="19866" y="8479"/>
                </a:moveTo>
                <a:cubicBezTo>
                  <a:pt x="17793" y="13335"/>
                  <a:pt x="14014" y="17263"/>
                  <a:pt x="9241" y="19522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02" name="Freeform 22"/>
          <p:cNvSpPr>
            <a:spLocks/>
          </p:cNvSpPr>
          <p:nvPr/>
        </p:nvSpPr>
        <p:spPr bwMode="gray">
          <a:xfrm rot="-998297">
            <a:off x="3306196" y="3990050"/>
            <a:ext cx="1358900" cy="1593850"/>
          </a:xfrm>
          <a:custGeom>
            <a:avLst/>
            <a:gdLst>
              <a:gd name="T0" fmla="*/ 480 w 486"/>
              <a:gd name="T1" fmla="*/ 633 h 762"/>
              <a:gd name="T2" fmla="*/ 486 w 486"/>
              <a:gd name="T3" fmla="*/ 762 h 762"/>
              <a:gd name="T4" fmla="*/ 9 w 486"/>
              <a:gd name="T5" fmla="*/ 129 h 762"/>
              <a:gd name="T6" fmla="*/ 0 w 486"/>
              <a:gd name="T7" fmla="*/ 0 h 762"/>
              <a:gd name="T8" fmla="*/ 480 w 486"/>
              <a:gd name="T9" fmla="*/ 633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6" h="762">
                <a:moveTo>
                  <a:pt x="480" y="633"/>
                </a:moveTo>
                <a:lnTo>
                  <a:pt x="486" y="762"/>
                </a:lnTo>
                <a:lnTo>
                  <a:pt x="9" y="129"/>
                </a:lnTo>
                <a:lnTo>
                  <a:pt x="0" y="0"/>
                </a:lnTo>
                <a:lnTo>
                  <a:pt x="480" y="63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03" name="Oval 29"/>
          <p:cNvSpPr>
            <a:spLocks noChangeArrowheads="1"/>
          </p:cNvSpPr>
          <p:nvPr/>
        </p:nvSpPr>
        <p:spPr bwMode="gray">
          <a:xfrm rot="-998297">
            <a:off x="1526609" y="3429767"/>
            <a:ext cx="2695575" cy="1339850"/>
          </a:xfrm>
          <a:prstGeom prst="ellipse">
            <a:avLst/>
          </a:prstGeom>
          <a:gradFill rotWithShape="0">
            <a:gsLst>
              <a:gs pos="0">
                <a:schemeClr val="tx2"/>
              </a:gs>
              <a:gs pos="50000">
                <a:schemeClr val="tx2">
                  <a:gamma/>
                  <a:tint val="24314"/>
                  <a:invGamma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04" name="Oval 30"/>
          <p:cNvSpPr>
            <a:spLocks noChangeArrowheads="1"/>
          </p:cNvSpPr>
          <p:nvPr/>
        </p:nvSpPr>
        <p:spPr bwMode="white">
          <a:xfrm rot="-998297">
            <a:off x="1626621" y="3682179"/>
            <a:ext cx="2587625" cy="109061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05" name="AutoShape 38"/>
          <p:cNvSpPr>
            <a:spLocks noChangeArrowheads="1"/>
          </p:cNvSpPr>
          <p:nvPr/>
        </p:nvSpPr>
        <p:spPr bwMode="white">
          <a:xfrm>
            <a:off x="587758" y="2887741"/>
            <a:ext cx="1785722" cy="168789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th-TH" sz="1800" b="1" dirty="0">
                <a:solidFill>
                  <a:srgbClr val="FFFFFF"/>
                </a:solidFill>
              </a:rPr>
              <a:t>         4. ประเภทของที่ปรึกษาที่รัฐต้องการส่งเสริมหรือสนับสนุน</a:t>
            </a:r>
            <a:endParaRPr lang="en-US" altLang="ko-KR" sz="1800" b="1" dirty="0">
              <a:solidFill>
                <a:srgbClr val="FFFFFF"/>
              </a:solidFill>
              <a:ea typeface="Gulim" panose="020B0600000101010101" pitchFamily="34" charset="-127"/>
            </a:endParaRPr>
          </a:p>
        </p:txBody>
      </p:sp>
      <p:sp>
        <p:nvSpPr>
          <p:cNvPr id="106" name="AutoShape 39"/>
          <p:cNvSpPr>
            <a:spLocks noChangeArrowheads="1"/>
          </p:cNvSpPr>
          <p:nvPr/>
        </p:nvSpPr>
        <p:spPr bwMode="white">
          <a:xfrm rot="21348780">
            <a:off x="1623498" y="2760106"/>
            <a:ext cx="3237123" cy="56263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th-TH" sz="2000" b="1" dirty="0">
                <a:solidFill>
                  <a:srgbClr val="FFFFFF"/>
                </a:solidFill>
              </a:rPr>
              <a:t>3. จำนวนบุคลากรที่ร่วมงาน</a:t>
            </a:r>
          </a:p>
        </p:txBody>
      </p:sp>
      <p:sp>
        <p:nvSpPr>
          <p:cNvPr id="107" name="AutoShape 40"/>
          <p:cNvSpPr>
            <a:spLocks noChangeArrowheads="1"/>
          </p:cNvSpPr>
          <p:nvPr/>
        </p:nvSpPr>
        <p:spPr bwMode="white">
          <a:xfrm>
            <a:off x="4002679" y="2574151"/>
            <a:ext cx="1568942" cy="177141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th-TH" sz="2000" b="1" dirty="0">
                <a:solidFill>
                  <a:srgbClr val="FFFFFF"/>
                </a:solidFill>
              </a:rPr>
              <a:t>2. วิธีการบริหารและปฏิบัติงาน</a:t>
            </a:r>
          </a:p>
          <a:p>
            <a:pPr algn="ctr" eaLnBrk="1" hangingPunct="1">
              <a:defRPr/>
            </a:pPr>
            <a:r>
              <a:rPr lang="th-TH" sz="2000" b="1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08" name="AutoShape 41"/>
          <p:cNvSpPr>
            <a:spLocks noChangeArrowheads="1"/>
          </p:cNvSpPr>
          <p:nvPr/>
        </p:nvSpPr>
        <p:spPr bwMode="white">
          <a:xfrm rot="21316344">
            <a:off x="3750282" y="4118925"/>
            <a:ext cx="2213935" cy="707886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th-TH" sz="2000" b="1" dirty="0">
                <a:solidFill>
                  <a:srgbClr val="FFFFFF"/>
                </a:solidFill>
              </a:rPr>
              <a:t>1. ผลงานและประสบการณ์</a:t>
            </a:r>
          </a:p>
          <a:p>
            <a:pPr algn="ctr" eaLnBrk="1" hangingPunct="1">
              <a:defRPr/>
            </a:pPr>
            <a:r>
              <a:rPr lang="th-TH" sz="2000" b="1" dirty="0">
                <a:solidFill>
                  <a:srgbClr val="FFFFFF"/>
                </a:solidFill>
              </a:rPr>
              <a:t>ของที่ปรึกษา</a:t>
            </a:r>
          </a:p>
        </p:txBody>
      </p:sp>
      <p:sp>
        <p:nvSpPr>
          <p:cNvPr id="109" name="AutoShape 42"/>
          <p:cNvSpPr>
            <a:spLocks noChangeArrowheads="1"/>
          </p:cNvSpPr>
          <p:nvPr/>
        </p:nvSpPr>
        <p:spPr bwMode="white">
          <a:xfrm>
            <a:off x="-3628" y="4561130"/>
            <a:ext cx="2109616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th-TH" sz="2000" b="1" dirty="0">
                <a:solidFill>
                  <a:srgbClr val="000000"/>
                </a:solidFill>
              </a:rPr>
              <a:t>5. ข้อเสนอทางด้านการเงิน</a:t>
            </a:r>
          </a:p>
        </p:txBody>
      </p:sp>
      <p:sp>
        <p:nvSpPr>
          <p:cNvPr id="110" name="AutoShape 43"/>
          <p:cNvSpPr>
            <a:spLocks noChangeArrowheads="1"/>
          </p:cNvSpPr>
          <p:nvPr/>
        </p:nvSpPr>
        <p:spPr bwMode="white">
          <a:xfrm>
            <a:off x="1789246" y="4831870"/>
            <a:ext cx="2246756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th-TH" sz="2000" b="1" dirty="0">
                <a:solidFill>
                  <a:srgbClr val="000000"/>
                </a:solidFill>
              </a:rPr>
              <a:t>6. เกณฑ์อื่นตามที่กำหนดในกฎกระทรวง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0" y="1128140"/>
            <a:ext cx="93055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rgbClr val="000000"/>
                </a:solidFill>
                <a:ea typeface="Cordia New" panose="020B0304020202020204" pitchFamily="34" charset="-34"/>
              </a:rPr>
              <a:t>ในการพิจารณาคัดเลือกข้อเสนอโดยวิธีประกาศเชิญชวนทั่วไป หรือวิธีคัดเลือก  นอกจากให้พิจารณาเกณฑ์ด้านคุณภาพ</a:t>
            </a:r>
            <a:br>
              <a:rPr lang="th-TH" sz="2000" b="1" dirty="0">
                <a:solidFill>
                  <a:srgbClr val="000000"/>
                </a:solidFill>
                <a:ea typeface="Cordia New" panose="020B0304020202020204" pitchFamily="34" charset="-34"/>
              </a:rPr>
            </a:br>
            <a:r>
              <a:rPr lang="th-TH" sz="2000" b="1" dirty="0">
                <a:solidFill>
                  <a:srgbClr val="000000"/>
                </a:solidFill>
                <a:ea typeface="Cordia New" panose="020B0304020202020204" pitchFamily="34" charset="-34"/>
              </a:rPr>
              <a:t>ทั้ง 6 เกณฑ์แล้ว ให้เป็นไปตามเกณฑ์ในการพิจารณาและการให้น้ำหนัก ตามความในมาตรา 76 </a:t>
            </a:r>
            <a:br>
              <a:rPr lang="th-TH" sz="2000" b="1" dirty="0">
                <a:solidFill>
                  <a:srgbClr val="000000"/>
                </a:solidFill>
                <a:ea typeface="Cordia New" panose="020B0304020202020204" pitchFamily="34" charset="-34"/>
              </a:rPr>
            </a:br>
            <a:r>
              <a:rPr lang="th-TH" sz="2000" b="1" dirty="0">
                <a:solidFill>
                  <a:srgbClr val="000000"/>
                </a:solidFill>
                <a:ea typeface="Cordia New" panose="020B0304020202020204" pitchFamily="34" charset="-34"/>
              </a:rPr>
              <a:t>ของกฎหมายว่าด้วยการจัดซื้อจัดจ้างและการบริหารพัสดุภาครัฐ</a:t>
            </a:r>
            <a:endParaRPr lang="en-US" sz="2000" b="1" dirty="0">
              <a:solidFill>
                <a:srgbClr val="000000"/>
              </a:solidFill>
              <a:ea typeface="Cordia New" panose="020B0304020202020204" pitchFamily="34" charset="-34"/>
            </a:endParaRPr>
          </a:p>
          <a:p>
            <a:endParaRPr lang="th-TH" sz="1800" b="1" dirty="0">
              <a:solidFill>
                <a:srgbClr val="000000"/>
              </a:solidFill>
            </a:endParaRPr>
          </a:p>
        </p:txBody>
      </p:sp>
      <p:sp>
        <p:nvSpPr>
          <p:cNvPr id="113" name="AutoShape 19"/>
          <p:cNvSpPr>
            <a:spLocks noChangeArrowheads="1"/>
          </p:cNvSpPr>
          <p:nvPr/>
        </p:nvSpPr>
        <p:spPr bwMode="auto">
          <a:xfrm>
            <a:off x="5989623" y="1729182"/>
            <a:ext cx="3018510" cy="1815882"/>
          </a:xfrm>
          <a:prstGeom prst="chevron">
            <a:avLst>
              <a:gd name="adj" fmla="val 19371"/>
            </a:avLst>
          </a:prstGeom>
          <a:solidFill>
            <a:srgbClr val="FDFDA9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09250" dir="3267739" algn="ctr" rotWithShape="0">
              <a:srgbClr val="808080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th-TH" sz="1600" b="1" dirty="0">
                <a:solidFill>
                  <a:srgbClr val="00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กรณีการจ้างที่ปรึกษา เพื่อดำเนินงานประจำหรืองานที่มีมาตรฐานเชิงคุณภาพ ตามหลักวิชาชีพอยู่แล้ว หรืองานไม่ซับซ้อน </a:t>
            </a:r>
          </a:p>
          <a:p>
            <a:pPr algn="ctr" eaLnBrk="1" hangingPunct="1">
              <a:defRPr/>
            </a:pPr>
            <a:r>
              <a:rPr lang="th-TH" sz="1600" b="1" dirty="0">
                <a:solidFill>
                  <a:srgbClr val="00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    ให้คัดเลือกผู้ยื่นข้อเสนอ </a:t>
            </a:r>
            <a:br>
              <a:rPr lang="th-TH" sz="1600" b="1" dirty="0">
                <a:solidFill>
                  <a:srgbClr val="00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</a:br>
            <a:r>
              <a:rPr lang="th-TH" sz="1600" b="1" dirty="0">
                <a:solidFill>
                  <a:srgbClr val="00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ที่ผ่านเกณฑ์ด้านคุณภาพ </a:t>
            </a:r>
            <a:br>
              <a:rPr lang="th-TH" sz="1600" b="1" dirty="0">
                <a:solidFill>
                  <a:srgbClr val="00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</a:br>
            <a:r>
              <a:rPr lang="th-TH" sz="1600" b="1" dirty="0">
                <a:solidFill>
                  <a:srgbClr val="00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ซึ่งเสนอราคาต่ำสุด</a:t>
            </a:r>
            <a:endParaRPr lang="en-US" sz="1600" b="1" dirty="0">
              <a:solidFill>
                <a:srgbClr val="000000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115" name="AutoShape 48"/>
          <p:cNvSpPr>
            <a:spLocks noChangeArrowheads="1"/>
          </p:cNvSpPr>
          <p:nvPr/>
        </p:nvSpPr>
        <p:spPr bwMode="auto">
          <a:xfrm>
            <a:off x="6016868" y="4038194"/>
            <a:ext cx="3000396" cy="1246495"/>
          </a:xfrm>
          <a:prstGeom prst="chevron">
            <a:avLst>
              <a:gd name="adj" fmla="val 19371"/>
            </a:avLst>
          </a:prstGeom>
          <a:gradFill rotWithShape="1">
            <a:gsLst>
              <a:gs pos="0">
                <a:schemeClr val="folHlink">
                  <a:gamma/>
                  <a:tint val="27451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09250" dir="3267739" algn="ctr" rotWithShape="0">
              <a:srgbClr val="808080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th-TH" sz="1500" b="1" dirty="0">
                <a:solidFill>
                  <a:srgbClr val="969696">
                    <a:lumMod val="10000"/>
                  </a:srgb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กรณีการจ้างที่ปรึกษา ที่เป็นไปตามมาตรฐานของหน่วยงานของรัฐหรืองาน</a:t>
            </a:r>
            <a:br>
              <a:rPr lang="th-TH" sz="1500" b="1" dirty="0">
                <a:solidFill>
                  <a:srgbClr val="969696">
                    <a:lumMod val="10000"/>
                  </a:srgb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</a:br>
            <a:r>
              <a:rPr lang="th-TH" sz="1500" b="1" u="sng" dirty="0">
                <a:solidFill>
                  <a:srgbClr val="3D34F6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ที่ซับซ้อน </a:t>
            </a:r>
            <a:r>
              <a:rPr lang="th-TH" sz="1500" b="1" dirty="0">
                <a:solidFill>
                  <a:srgbClr val="969696">
                    <a:lumMod val="10000"/>
                  </a:srgb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ให้คัดเลือกผู้ยื่นข้อเสนอที่ผ่านเกณฑ์ด้านคุณภาพและได้คะแนนรวมด้านคุณภาพและด้านราคา มากที่สุด</a:t>
            </a:r>
            <a:endParaRPr lang="th-TH" sz="1500" b="1" dirty="0">
              <a:solidFill>
                <a:srgbClr val="969696">
                  <a:lumMod val="1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H SarabunIT๙" panose="020B0500040200020003" pitchFamily="34" charset="-34"/>
            </a:endParaRPr>
          </a:p>
        </p:txBody>
      </p:sp>
      <p:sp>
        <p:nvSpPr>
          <p:cNvPr id="112" name="AutoShape 43"/>
          <p:cNvSpPr>
            <a:spLocks noChangeArrowheads="1"/>
          </p:cNvSpPr>
          <p:nvPr/>
        </p:nvSpPr>
        <p:spPr bwMode="auto">
          <a:xfrm>
            <a:off x="5420402" y="2074626"/>
            <a:ext cx="942918" cy="47607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2353"/>
                  <a:invGamma/>
                </a:schemeClr>
              </a:gs>
            </a:gsLst>
            <a:lin ang="0" scaled="1"/>
          </a:gradFill>
          <a:ln w="38100">
            <a:solidFill>
              <a:schemeClr val="bg1"/>
            </a:solidFill>
            <a:round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FFFFFF"/>
                </a:solidFill>
                <a:latin typeface="Arial" panose="020B0604020202020204" pitchFamily="34" charset="0"/>
                <a:ea typeface="Gulim" panose="020B0600000101010101" pitchFamily="34" charset="-127"/>
                <a:cs typeface="+mn-cs"/>
              </a:rPr>
              <a:t>1</a:t>
            </a:r>
          </a:p>
        </p:txBody>
      </p:sp>
      <p:sp>
        <p:nvSpPr>
          <p:cNvPr id="114" name="AutoShape 7"/>
          <p:cNvSpPr>
            <a:spLocks noChangeArrowheads="1"/>
          </p:cNvSpPr>
          <p:nvPr/>
        </p:nvSpPr>
        <p:spPr bwMode="auto">
          <a:xfrm>
            <a:off x="6358915" y="3605123"/>
            <a:ext cx="900317" cy="47607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0" scaled="1"/>
          </a:gradFill>
          <a:ln w="38100">
            <a:solidFill>
              <a:schemeClr val="bg1"/>
            </a:solidFill>
            <a:round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FFFFFF"/>
                </a:solidFill>
                <a:latin typeface="Arial" panose="020B0604020202020204" pitchFamily="34" charset="0"/>
                <a:ea typeface="Gulim" panose="020B0600000101010101" pitchFamily="34" charset="-127"/>
                <a:cs typeface="+mn-cs"/>
              </a:rPr>
              <a:t>2</a:t>
            </a:r>
          </a:p>
        </p:txBody>
      </p:sp>
      <p:sp>
        <p:nvSpPr>
          <p:cNvPr id="117" name="AutoShape 18"/>
          <p:cNvSpPr>
            <a:spLocks noChangeArrowheads="1"/>
          </p:cNvSpPr>
          <p:nvPr/>
        </p:nvSpPr>
        <p:spPr bwMode="auto">
          <a:xfrm>
            <a:off x="6078307" y="5436851"/>
            <a:ext cx="2929826" cy="1323439"/>
          </a:xfrm>
          <a:prstGeom prst="chevron">
            <a:avLst>
              <a:gd name="adj" fmla="val 17409"/>
            </a:avLst>
          </a:prstGeom>
          <a:gradFill rotWithShape="0">
            <a:gsLst>
              <a:gs pos="0">
                <a:srgbClr val="B4C763"/>
              </a:gs>
              <a:gs pos="100000">
                <a:srgbClr val="B4C763">
                  <a:gamma/>
                  <a:tint val="40000"/>
                  <a:invGamma/>
                </a:srgbClr>
              </a:gs>
            </a:gsLst>
            <a:lin ang="5400000" scaled="1"/>
          </a:gra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09250" dir="3267739" algn="ctr" rotWithShape="0">
              <a:srgbClr val="808080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th-TH" sz="1600" b="1" dirty="0">
                <a:solidFill>
                  <a:srgbClr val="00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   </a:t>
            </a:r>
            <a:r>
              <a:rPr lang="th-TH" sz="1600" b="1" dirty="0">
                <a:solidFill>
                  <a:srgbClr val="1C4C80">
                    <a:lumMod val="75000"/>
                  </a:srgb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กรณีการจ้างที่ปรึกษา ที่มี</a:t>
            </a:r>
            <a:br>
              <a:rPr lang="th-TH" sz="1600" b="1" dirty="0">
                <a:solidFill>
                  <a:srgbClr val="1C4C80">
                    <a:lumMod val="75000"/>
                  </a:srgb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</a:br>
            <a:r>
              <a:rPr lang="th-TH" sz="1600" b="1" dirty="0">
                <a:solidFill>
                  <a:srgbClr val="1C4C80">
                    <a:lumMod val="75000"/>
                  </a:srgb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ความ</a:t>
            </a:r>
            <a:r>
              <a:rPr lang="th-TH" sz="1600" b="1" u="sng" dirty="0">
                <a:solidFill>
                  <a:srgbClr val="3D34F6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ซับซ้อนมาก </a:t>
            </a:r>
            <a:r>
              <a:rPr lang="th-TH" sz="1600" b="1" dirty="0">
                <a:solidFill>
                  <a:srgbClr val="1C4C80">
                    <a:lumMod val="75000"/>
                  </a:srgb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ให้คัดเลือก</a:t>
            </a:r>
          </a:p>
          <a:p>
            <a:pPr algn="ctr" eaLnBrk="1" hangingPunct="1">
              <a:defRPr/>
            </a:pPr>
            <a:r>
              <a:rPr lang="th-TH" sz="1600" b="1" dirty="0">
                <a:solidFill>
                  <a:srgbClr val="1C4C80">
                    <a:lumMod val="75000"/>
                  </a:srgb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   ผู้ยื่นข้อเสนอที่ผ่านเกณฑ์</a:t>
            </a:r>
            <a:br>
              <a:rPr lang="th-TH" sz="1600" b="1" dirty="0">
                <a:solidFill>
                  <a:srgbClr val="1C4C80">
                    <a:lumMod val="75000"/>
                  </a:srgb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</a:br>
            <a:r>
              <a:rPr lang="th-TH" sz="1600" b="1" dirty="0">
                <a:solidFill>
                  <a:srgbClr val="1C4C80">
                    <a:lumMod val="75000"/>
                  </a:srgb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ด้านคุณภาพ ซึ่งได้คะแนน</a:t>
            </a:r>
            <a:br>
              <a:rPr lang="th-TH" sz="1600" b="1" dirty="0">
                <a:solidFill>
                  <a:srgbClr val="1C4C80">
                    <a:lumMod val="75000"/>
                  </a:srgb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</a:br>
            <a:r>
              <a:rPr lang="th-TH" sz="1600" b="1" dirty="0">
                <a:solidFill>
                  <a:srgbClr val="1C4C80">
                    <a:lumMod val="75000"/>
                  </a:srgb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ด้านคุณภาพมากที่สุด</a:t>
            </a:r>
            <a:endParaRPr lang="en-US" sz="1600" b="1" dirty="0">
              <a:solidFill>
                <a:srgbClr val="000000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116" name="AutoShape 44"/>
          <p:cNvSpPr>
            <a:spLocks noChangeArrowheads="1"/>
          </p:cNvSpPr>
          <p:nvPr/>
        </p:nvSpPr>
        <p:spPr bwMode="auto">
          <a:xfrm>
            <a:off x="5474596" y="5858056"/>
            <a:ext cx="1001355" cy="51935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4C763"/>
              </a:gs>
              <a:gs pos="100000">
                <a:srgbClr val="B4C763">
                  <a:gamma/>
                  <a:shade val="42353"/>
                  <a:invGamma/>
                </a:srgbClr>
              </a:gs>
            </a:gsLst>
            <a:lin ang="0" scaled="1"/>
          </a:gradFill>
          <a:ln w="38100">
            <a:solidFill>
              <a:schemeClr val="bg1"/>
            </a:solidFill>
            <a:round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1800" b="1" dirty="0">
                <a:solidFill>
                  <a:srgbClr val="FFFFFF"/>
                </a:solidFill>
                <a:latin typeface="Arial" panose="020B0604020202020204" pitchFamily="34" charset="0"/>
                <a:ea typeface="Gulim" panose="020B0600000101010101" pitchFamily="34" charset="-127"/>
                <a:cs typeface="+mn-cs"/>
              </a:rPr>
              <a:t>3</a:t>
            </a:r>
          </a:p>
        </p:txBody>
      </p:sp>
      <p:pic>
        <p:nvPicPr>
          <p:cNvPr id="34" name="Picture 33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36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100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80712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256036" y="41539"/>
            <a:ext cx="7088635" cy="758032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</a:rPr>
              <a:t>ขั้นตอนการปฏิบัติในการจ้างที่ปรึกษา </a:t>
            </a:r>
            <a:b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</a:rPr>
            </a:br>
            <a: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</a:rPr>
              <a:t>โดยวิธีเฉพาะเจาะจง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251519" y="1111023"/>
            <a:ext cx="8568952" cy="53285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b"/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rgbClr val="317A43"/>
              </a:buClr>
              <a:buSzPct val="70000"/>
              <a:defRPr/>
            </a:pPr>
            <a:r>
              <a:rPr lang="th-TH" sz="3400" b="1" cap="all" dirty="0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1. ขั้นตอนเริ่มต้น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	- ให้เจ้าหน้าที่ทำรายงานขอจ้างที่ปรึกษา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	- แต่งตั้ง คณะกรรมการดำเนินงานจ้างที่ปรึกษาโดยวิธีเฉพาะเจาะจง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	- ให้เจ้าหน้าที่แจ้งคณะกรรมการจ้างที่ปรึกษาฯ เพื่อดำเนินการต่อไป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rgbClr val="317A43"/>
              </a:buClr>
              <a:buSzPct val="70000"/>
              <a:defRPr/>
            </a:pPr>
            <a:r>
              <a:rPr lang="th-TH" sz="3400" b="1" cap="all" dirty="0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2. ขั้นตอนการเชิญชวน และการพิจารณาตัดสิน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	- ให้คณะกรรมการจ้างที่ปรึกษาฯ จัดทำหนังสือเชิญชวนที่ปรึกษา                 ตามแบบที่คณะกรรมการนโยบายกำหนด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	- เชิญชวนที่ปรึกษารายใดรายหนึ่งที่มีคุณสมบัติเหมาะสมที่จะทำงานนั้น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	- พิจารณาข้อเสนอของที่ปรึกษา และเจรจาต่อรอง เพื่อให้ได้ข้อเสนอที่เหมาะสม ถูกต้อง เป็นประโยชน์ต่อทางหน่วยงานของรัฐมากที่สุด และสอดคล้องกับวัตถุประสงค์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	- จัดทำรายงานผลการพิจารณา (นำวิธีประกาศเชิญชวนทั่วไปมาใช้โดยอนุโลม)</a:t>
            </a:r>
          </a:p>
        </p:txBody>
      </p:sp>
      <p:pic>
        <p:nvPicPr>
          <p:cNvPr id="9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757" y="1062367"/>
            <a:ext cx="7493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491" y="1062367"/>
            <a:ext cx="13684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101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35745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80" name="Group 44"/>
          <p:cNvGraphicFramePr>
            <a:graphicFrameLocks noGrp="1"/>
          </p:cNvGraphicFramePr>
          <p:nvPr>
            <p:ph type="tbl" idx="1"/>
            <p:extLst/>
          </p:nvPr>
        </p:nvGraphicFramePr>
        <p:xfrm>
          <a:off x="434567" y="2616539"/>
          <a:ext cx="7920880" cy="1748565"/>
        </p:xfrm>
        <a:graphic>
          <a:graphicData uri="http://schemas.openxmlformats.org/drawingml/2006/table">
            <a:tbl>
              <a:tblPr/>
              <a:tblGrid>
                <a:gridCol w="42521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687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610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หัวหน้าหน่วยงานของรัฐ</a:t>
                      </a:r>
                      <a:endParaRPr kumimoji="0" lang="en-US" altLang="ko-KR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ผู้มีอำนาจเหนือขึ้นไปหนึ่งชั้น</a:t>
                      </a:r>
                      <a:endParaRPr kumimoji="0" lang="ko-KR" alt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874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ไม่เกิน  </a:t>
                      </a:r>
                      <a:r>
                        <a:rPr kumimoji="0" lang="th-TH" altLang="ko-KR" sz="24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100,000,000 </a:t>
                      </a:r>
                      <a:r>
                        <a:rPr kumimoji="0" lang="th-TH" altLang="ko-K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 บาท</a:t>
                      </a:r>
                      <a:endParaRPr kumimoji="0" lang="ko-KR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chemeClr val="bg2">
                            <a:gamma/>
                            <a:tint val="0"/>
                            <a:invGamma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th-TH" altLang="ko-K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เกิน  </a:t>
                      </a:r>
                      <a:r>
                        <a:rPr kumimoji="0" lang="th-TH" altLang="ko-KR" sz="24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100,000,000</a:t>
                      </a:r>
                      <a:r>
                        <a:rPr kumimoji="0" lang="th-TH" altLang="ko-K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  บาท</a:t>
                      </a:r>
                      <a:endParaRPr kumimoji="0" lang="ko-KR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chemeClr val="bg2">
                            <a:gamma/>
                            <a:tint val="0"/>
                            <a:invGamma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2079" y="220445"/>
            <a:ext cx="6911975" cy="609600"/>
          </a:xfrm>
        </p:spPr>
        <p:txBody>
          <a:bodyPr/>
          <a:lstStyle/>
          <a:p>
            <a:r>
              <a:rPr lang="th-TH" dirty="0"/>
              <a:t>อำนาจในการสั่งจ้างที่ปรึกษา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560" y="1516256"/>
            <a:ext cx="7842502" cy="584775"/>
          </a:xfrm>
          <a:prstGeom prst="rect">
            <a:avLst/>
          </a:prstGeom>
          <a:solidFill>
            <a:srgbClr val="FFFFAF"/>
          </a:solidFill>
        </p:spPr>
        <p:txBody>
          <a:bodyPr wrap="square" rtlCol="0" anchor="ctr">
            <a:spAutoFit/>
          </a:bodyPr>
          <a:lstStyle/>
          <a:p>
            <a:pPr algn="ctr">
              <a:spcAft>
                <a:spcPts val="0"/>
              </a:spcAft>
              <a:tabLst>
                <a:tab pos="1710690" algn="l"/>
              </a:tabLst>
            </a:pPr>
            <a:r>
              <a:rPr lang="th-TH" sz="3200" b="1" dirty="0">
                <a:solidFill>
                  <a:srgbClr val="000000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+mn-cs"/>
              </a:rPr>
              <a:t>ให้เป็นอำนาจของผู้ดำรงตำแหน่งและภายในวงเงิน  ดังต่อไปนี้</a:t>
            </a:r>
            <a:endParaRPr lang="en-US" sz="3200" b="1" dirty="0">
              <a:solidFill>
                <a:srgbClr val="000000"/>
              </a:solidFill>
              <a:ea typeface="Cordia New" panose="020B0304020202020204" pitchFamily="34" charset="-34"/>
            </a:endParaRPr>
          </a:p>
        </p:txBody>
      </p:sp>
      <p:sp>
        <p:nvSpPr>
          <p:cNvPr id="9" name="Half Frame 8"/>
          <p:cNvSpPr/>
          <p:nvPr/>
        </p:nvSpPr>
        <p:spPr bwMode="auto">
          <a:xfrm>
            <a:off x="395536" y="1412776"/>
            <a:ext cx="200119" cy="206388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0" name="Half Frame 9"/>
          <p:cNvSpPr/>
          <p:nvPr/>
        </p:nvSpPr>
        <p:spPr bwMode="auto">
          <a:xfrm rot="16200000">
            <a:off x="384826" y="1946359"/>
            <a:ext cx="197207" cy="175786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1" name="Half Frame 10"/>
          <p:cNvSpPr/>
          <p:nvPr/>
        </p:nvSpPr>
        <p:spPr bwMode="auto">
          <a:xfrm rot="5400000">
            <a:off x="8375222" y="1416751"/>
            <a:ext cx="157679" cy="19722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2" name="Half Frame 11"/>
          <p:cNvSpPr/>
          <p:nvPr/>
        </p:nvSpPr>
        <p:spPr bwMode="auto">
          <a:xfrm rot="10978838">
            <a:off x="8359251" y="1976810"/>
            <a:ext cx="189620" cy="15121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50180" name="Picture 4" descr="ผลการค้นหารูปภาพสำหรับ เงิน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83" b="89521" l="9699" r="96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725144"/>
            <a:ext cx="1728192" cy="193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www.gprocurement.go.th/wps/wcm/connect/80d0be004382eaa6910193dec3fc5a9c/?MOD=AJPERES&amp;attachment=true&amp;id=139658941853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1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102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09066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grpSp>
        <p:nvGrpSpPr>
          <p:cNvPr id="16" name="กลุ่ม 29"/>
          <p:cNvGrpSpPr>
            <a:grpSpLocks/>
          </p:cNvGrpSpPr>
          <p:nvPr/>
        </p:nvGrpSpPr>
        <p:grpSpPr bwMode="auto">
          <a:xfrm>
            <a:off x="182911" y="1204588"/>
            <a:ext cx="8305800" cy="2368427"/>
            <a:chOff x="838200" y="1295400"/>
            <a:chExt cx="7807263" cy="1676400"/>
          </a:xfrm>
        </p:grpSpPr>
        <p:sp>
          <p:nvSpPr>
            <p:cNvPr id="17" name="สี่เหลี่ยมมุมมน 12"/>
            <p:cNvSpPr>
              <a:spLocks noChangeArrowheads="1"/>
            </p:cNvSpPr>
            <p:nvPr/>
          </p:nvSpPr>
          <p:spPr bwMode="auto">
            <a:xfrm>
              <a:off x="1829309" y="1295400"/>
              <a:ext cx="6816154" cy="1676400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 w="25400" algn="ctr">
              <a:solidFill>
                <a:srgbClr val="F2F2F2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h-TH" altLang="th-TH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JasmineUPC" panose="02020603050405020304" pitchFamily="18" charset="-34"/>
                  <a:sym typeface="Wingdings 2" panose="05020102010507070707" pitchFamily="18" charset="2"/>
                </a:rPr>
                <a:t>ในกรณีมีความจำเป็นต้องจ่ายเงินค่าจ้างล่วงหน้า ให้จ่ายได้ไม่เกินร้อยละ 15 ของค่าจ้างตามสัญญา และที่ปรึกษาจะต้องวางหนังสือค้ำประกันของธนาคาร หรือหนังสือค้ำประกันอิเล็กทรอนิกส์ของธนาคารในประเทศมาค้ำประกันเงินที่ได้รับล่วงหน้าไปนั้น </a:t>
              </a:r>
              <a:endParaRPr lang="th-TH" altLang="th-TH" sz="2800" b="1" dirty="0">
                <a:solidFill>
                  <a:srgbClr val="000000"/>
                </a:solidFill>
                <a:latin typeface="Times New Roman" panose="02020603050405020304" pitchFamily="18" charset="0"/>
                <a:cs typeface="JasmineUPC" panose="02020603050405020304" pitchFamily="18" charset="-34"/>
              </a:endParaRPr>
            </a:p>
          </p:txBody>
        </p:sp>
        <p:pic>
          <p:nvPicPr>
            <p:cNvPr id="18" name="Picture 18" descr="new_member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390650"/>
              <a:ext cx="833438" cy="97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กลุ่ม 27"/>
          <p:cNvGrpSpPr>
            <a:grpSpLocks/>
          </p:cNvGrpSpPr>
          <p:nvPr/>
        </p:nvGrpSpPr>
        <p:grpSpPr bwMode="auto">
          <a:xfrm>
            <a:off x="236599" y="3820751"/>
            <a:ext cx="8229600" cy="1912505"/>
            <a:chOff x="838200" y="4495800"/>
            <a:chExt cx="7696200" cy="1447800"/>
          </a:xfrm>
        </p:grpSpPr>
        <p:sp>
          <p:nvSpPr>
            <p:cNvPr id="20" name="สี่เหลี่ยมมุมมน 21"/>
            <p:cNvSpPr>
              <a:spLocks noChangeArrowheads="1"/>
            </p:cNvSpPr>
            <p:nvPr/>
          </p:nvSpPr>
          <p:spPr bwMode="auto">
            <a:xfrm>
              <a:off x="1791063" y="4495800"/>
              <a:ext cx="6743337" cy="1447800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 w="25400" algn="ctr">
              <a:solidFill>
                <a:srgbClr val="F2F2F2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h-TH" altLang="th-TH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JasmineUPC" panose="02020603050405020304" pitchFamily="18" charset="-34"/>
                  <a:sym typeface="Wingdings 2" panose="05020102010507070707" pitchFamily="18" charset="2"/>
                </a:rPr>
                <a:t>กรณีจ้างสำหรับการหน่วยงานของรัฐ ให้จ่ายเงินค่าจ้างล่วงหน้าได้ไม่เกินร้อยละ 50 ค่าจ้างตามสัญญา และไม่ต้องมีหลักประกันเงินล่วงหน้าที่รับไปก็ได้</a:t>
              </a:r>
              <a:endParaRPr lang="th-TH" altLang="th-TH" sz="2800" b="1" dirty="0">
                <a:solidFill>
                  <a:srgbClr val="000000"/>
                </a:solidFill>
                <a:latin typeface="Times New Roman" panose="02020603050405020304" pitchFamily="18" charset="0"/>
                <a:cs typeface="JasmineUPC" panose="02020603050405020304" pitchFamily="18" charset="-34"/>
              </a:endParaRPr>
            </a:p>
          </p:txBody>
        </p:sp>
        <p:pic>
          <p:nvPicPr>
            <p:cNvPr id="21" name="Picture 18" descr="new_member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4648200"/>
              <a:ext cx="833438" cy="97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180" name="Picture 4" descr="ผลการค้นหารูปภาพสำหรับ เงิน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83" b="89521" l="9699" r="96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882887"/>
            <a:ext cx="1728192" cy="193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626240" y="0"/>
            <a:ext cx="5437112" cy="909638"/>
          </a:xfrm>
          <a:prstGeom prst="rect">
            <a:avLst/>
          </a:prstGeom>
          <a:noFill/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800" b="1" cap="all" dirty="0">
                <a:solidFill>
                  <a:srgbClr val="1C4C80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  <a:cs typeface="+mn-cs"/>
              </a:rPr>
              <a:t>การจ่ายเงินล่วงหน้า</a:t>
            </a:r>
          </a:p>
        </p:txBody>
      </p:sp>
      <p:sp>
        <p:nvSpPr>
          <p:cNvPr id="12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103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3993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01600" y="29582"/>
            <a:ext cx="4211960" cy="909638"/>
          </a:xfrm>
          <a:prstGeom prst="rect">
            <a:avLst/>
          </a:prstGeom>
          <a:noFill/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800" b="1" cap="all" dirty="0">
                <a:solidFill>
                  <a:srgbClr val="1C4C80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  <a:cs typeface="+mn-cs"/>
              </a:rPr>
              <a:t>การคืนหนังสือค้ำประกัน</a:t>
            </a:r>
          </a:p>
        </p:txBody>
      </p:sp>
      <p:sp>
        <p:nvSpPr>
          <p:cNvPr id="35" name="TextBox 7"/>
          <p:cNvSpPr txBox="1"/>
          <p:nvPr/>
        </p:nvSpPr>
        <p:spPr>
          <a:xfrm>
            <a:off x="692309" y="3622576"/>
            <a:ext cx="7842502" cy="2062103"/>
          </a:xfrm>
          <a:prstGeom prst="rect">
            <a:avLst/>
          </a:prstGeom>
          <a:solidFill>
            <a:srgbClr val="FFFFAF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th-TH" sz="3600" b="1" dirty="0">
                <a:solidFill>
                  <a:srgbClr val="0000FF"/>
                </a:solidFill>
                <a:sym typeface="Wingdings" pitchFamily="2" charset="2"/>
              </a:rPr>
              <a:t>ให้คืนหนังสือค้ำประกันให้แก่ที่ปรึกษา เมื่อได้หักเงินที่ได้</a:t>
            </a:r>
            <a:br>
              <a:rPr lang="th-TH" sz="3600" b="1" dirty="0">
                <a:solidFill>
                  <a:srgbClr val="0000FF"/>
                </a:solidFill>
                <a:sym typeface="Wingdings" pitchFamily="2" charset="2"/>
              </a:rPr>
            </a:br>
            <a:r>
              <a:rPr lang="th-TH" sz="3600" b="1" dirty="0">
                <a:solidFill>
                  <a:srgbClr val="0000FF"/>
                </a:solidFill>
                <a:sym typeface="Wingdings" pitchFamily="2" charset="2"/>
              </a:rPr>
              <a:t>จ่ายล่วงหน้าจากเงินค่าจ้างที่จ่ายตามผลงานในแต่ละงวด</a:t>
            </a:r>
            <a:br>
              <a:rPr lang="th-TH" sz="3600" b="1" dirty="0">
                <a:solidFill>
                  <a:srgbClr val="0000FF"/>
                </a:solidFill>
                <a:sym typeface="Wingdings" pitchFamily="2" charset="2"/>
              </a:rPr>
            </a:br>
            <a:r>
              <a:rPr lang="th-TH" sz="3600" b="1" dirty="0">
                <a:solidFill>
                  <a:srgbClr val="0000FF"/>
                </a:solidFill>
                <a:sym typeface="Wingdings" pitchFamily="2" charset="2"/>
              </a:rPr>
              <a:t>จนครบถ้วนแล้ว ทั้งนี้ ให้กำหนดเป็นเงื่อนไขไว้ในสัญญาด้วย</a:t>
            </a:r>
            <a:endParaRPr lang="th-TH" sz="3600" dirty="0">
              <a:solidFill>
                <a:srgbClr val="0000FF"/>
              </a:solidFill>
            </a:endParaRPr>
          </a:p>
          <a:p>
            <a:pPr algn="ctr"/>
            <a:endParaRPr lang="th-TH" sz="2000" b="1" dirty="0">
              <a:solidFill>
                <a:srgbClr val="000000"/>
              </a:solidFill>
            </a:endParaRPr>
          </a:p>
        </p:txBody>
      </p:sp>
      <p:grpSp>
        <p:nvGrpSpPr>
          <p:cNvPr id="31" name="กลุ่ม 20"/>
          <p:cNvGrpSpPr>
            <a:grpSpLocks/>
          </p:cNvGrpSpPr>
          <p:nvPr/>
        </p:nvGrpSpPr>
        <p:grpSpPr bwMode="auto">
          <a:xfrm>
            <a:off x="952500" y="1412776"/>
            <a:ext cx="7162800" cy="2209800"/>
            <a:chOff x="1010265" y="1676400"/>
            <a:chExt cx="6546645" cy="2352368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32" name="คำบรรยายภาพแบบลูกศรลง 31"/>
            <p:cNvSpPr/>
            <p:nvPr/>
          </p:nvSpPr>
          <p:spPr>
            <a:xfrm>
              <a:off x="1079910" y="1676400"/>
              <a:ext cx="6477000" cy="2352368"/>
            </a:xfrm>
            <a:prstGeom prst="downArrowCallout">
              <a:avLst/>
            </a:prstGeom>
            <a:solidFill>
              <a:srgbClr val="CC99FF"/>
            </a:solidFill>
            <a:ln w="10000" cap="flat" cmpd="sng" algn="ctr">
              <a:solidFill>
                <a:srgbClr val="C3986D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 kern="0">
                <a:solidFill>
                  <a:srgbClr val="000000"/>
                </a:solidFill>
                <a:latin typeface="Times New Roman" pitchFamily="18" charset="0"/>
                <a:cs typeface="EucrosiaUPC" pitchFamily="18" charset="-34"/>
              </a:endParaRPr>
            </a:p>
          </p:txBody>
        </p:sp>
        <p:sp>
          <p:nvSpPr>
            <p:cNvPr id="33" name="สี่เหลี่ยมผืนผ้า 32"/>
            <p:cNvSpPr/>
            <p:nvPr/>
          </p:nvSpPr>
          <p:spPr>
            <a:xfrm>
              <a:off x="1010265" y="1676400"/>
              <a:ext cx="6477000" cy="193303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3600" b="1" dirty="0">
                  <a:solidFill>
                    <a:srgbClr val="000000"/>
                  </a:solidFill>
                </a:rPr>
                <a:t>การคืนหนังสือค้ำประกัน</a:t>
              </a:r>
              <a:br>
                <a:rPr lang="th-TH" sz="3600" b="1" dirty="0">
                  <a:solidFill>
                    <a:srgbClr val="000000"/>
                  </a:solidFill>
                </a:rPr>
              </a:br>
              <a:r>
                <a:rPr lang="th-TH" sz="3600" b="1" dirty="0">
                  <a:solidFill>
                    <a:srgbClr val="000000"/>
                  </a:solidFill>
                  <a:sym typeface="Wingdings 2" pitchFamily="18" charset="2"/>
                </a:rPr>
                <a:t> (หลักประกันการรับเงินค่าจ้างล่วงหน้า) </a:t>
              </a:r>
              <a:r>
                <a:rPr lang="th-TH" sz="4000" b="1" kern="0" spc="50" dirty="0">
                  <a:ln w="12700" cmpd="sng">
                    <a:solidFill>
                      <a:srgbClr val="C17529">
                        <a:satMod val="120000"/>
                        <a:shade val="80000"/>
                      </a:srgbClr>
                    </a:solidFill>
                    <a:prstDash val="solid"/>
                  </a:ln>
                  <a:solidFill>
                    <a:srgbClr val="00B050"/>
                  </a:solidFill>
                  <a:effectLst>
                    <a:glow rad="139700">
                      <a:srgbClr val="F0A22E">
                        <a:satMod val="175000"/>
                        <a:alpha val="40000"/>
                      </a:srgbClr>
                    </a:glow>
                  </a:effectLst>
                  <a:latin typeface="EucrosiaUPC" pitchFamily="18" charset="-34"/>
                  <a:cs typeface="EucrosiaUPC" panose="02020603050405020304" pitchFamily="18" charset="-34"/>
                </a:rPr>
                <a:t/>
              </a:r>
              <a:br>
                <a:rPr lang="th-TH" sz="4000" b="1" kern="0" spc="50" dirty="0">
                  <a:ln w="12700" cmpd="sng">
                    <a:solidFill>
                      <a:srgbClr val="C17529">
                        <a:satMod val="120000"/>
                        <a:shade val="80000"/>
                      </a:srgbClr>
                    </a:solidFill>
                    <a:prstDash val="solid"/>
                  </a:ln>
                  <a:solidFill>
                    <a:srgbClr val="00B050"/>
                  </a:solidFill>
                  <a:effectLst>
                    <a:glow rad="139700">
                      <a:srgbClr val="F0A22E">
                        <a:satMod val="175000"/>
                        <a:alpha val="40000"/>
                      </a:srgbClr>
                    </a:glow>
                  </a:effectLst>
                  <a:latin typeface="EucrosiaUPC" pitchFamily="18" charset="-34"/>
                  <a:cs typeface="EucrosiaUPC" panose="02020603050405020304" pitchFamily="18" charset="-34"/>
                </a:rPr>
              </a:br>
              <a:endParaRPr lang="th-TH" sz="4000" b="1" kern="0" spc="50" dirty="0">
                <a:ln w="12700" cmpd="sng">
                  <a:solidFill>
                    <a:srgbClr val="C17529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rgbClr val="F0A22E">
                      <a:satMod val="175000"/>
                      <a:alpha val="40000"/>
                    </a:srgbClr>
                  </a:glow>
                </a:effectLst>
                <a:latin typeface="EucrosiaUPC" pitchFamily="18" charset="-34"/>
                <a:cs typeface="EucrosiaUPC" panose="02020603050405020304" pitchFamily="18" charset="-34"/>
              </a:endParaRPr>
            </a:p>
          </p:txBody>
        </p:sp>
      </p:grpSp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104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5060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7504" y="160339"/>
            <a:ext cx="6911975" cy="609600"/>
          </a:xfrm>
        </p:spPr>
        <p:txBody>
          <a:bodyPr/>
          <a:lstStyle/>
          <a:p>
            <a:r>
              <a:rPr lang="th-TH" sz="4000" dirty="0"/>
              <a:t>งานจ้างออกแบบหรือควบคุมงานก่อสร้าง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430025027"/>
              </p:ext>
            </p:extLst>
          </p:nvPr>
        </p:nvGraphicFramePr>
        <p:xfrm>
          <a:off x="323528" y="1052736"/>
          <a:ext cx="8820472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7348" name="Picture 4" descr="ผลการค้นหารูปภาพสำหรับ ตึก การ์ตูน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79" y="2276872"/>
            <a:ext cx="2439541" cy="119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gprocurement.go.th/wps/wcm/connect/80d0be004382eaa6910193dec3fc5a9c/?MOD=AJPERES&amp;attachment=true&amp;id=139658941853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8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105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50367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1925639" y="1032891"/>
            <a:ext cx="5400600" cy="909638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sz="4000" b="1" cap="all" dirty="0">
                <a:solidFill>
                  <a:srgbClr val="1C4C80"/>
                </a:solidFill>
                <a:effectLst>
                  <a:reflection blurRad="12700" stA="48000" endA="300" endPos="55000" dir="5400000" sy="-90000" algn="bl" rotWithShape="0"/>
                </a:effectLst>
              </a:rPr>
              <a:t>คณะกรรมการดำเนินงานจ้างฯ</a:t>
            </a:r>
          </a:p>
        </p:txBody>
      </p:sp>
      <p:sp>
        <p:nvSpPr>
          <p:cNvPr id="20" name="สี่เหลี่ยมมุมมน 54"/>
          <p:cNvSpPr/>
          <p:nvPr/>
        </p:nvSpPr>
        <p:spPr>
          <a:xfrm>
            <a:off x="3473811" y="1856033"/>
            <a:ext cx="2304256" cy="531441"/>
          </a:xfrm>
          <a:prstGeom prst="roundRect">
            <a:avLst/>
          </a:prstGeom>
          <a:solidFill>
            <a:srgbClr val="FF99CC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 5 คณะ ได้แก่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79512" y="144954"/>
            <a:ext cx="6911975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sz="4000" dirty="0">
                <a:solidFill>
                  <a:srgbClr val="1C4C80"/>
                </a:solidFill>
              </a:rPr>
              <a:t>งานจ้างออกแบบหรือควบคุมงานก่อสร้าง</a:t>
            </a:r>
          </a:p>
        </p:txBody>
      </p:sp>
      <p:graphicFrame>
        <p:nvGraphicFramePr>
          <p:cNvPr id="10" name="ตัวแทนเนื้อหา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6046933"/>
              </p:ext>
            </p:extLst>
          </p:nvPr>
        </p:nvGraphicFramePr>
        <p:xfrm>
          <a:off x="523669" y="1766685"/>
          <a:ext cx="8229600" cy="5056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08576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106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23745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7623" y="144954"/>
            <a:ext cx="7260241" cy="609600"/>
          </a:xfrm>
        </p:spPr>
        <p:txBody>
          <a:bodyPr/>
          <a:lstStyle/>
          <a:p>
            <a:r>
              <a:rPr lang="th-TH" sz="3600" dirty="0"/>
              <a:t>การจ้างออกแบบหรือควบคุมงาน </a:t>
            </a:r>
            <a:br>
              <a:rPr lang="th-TH" sz="3600" dirty="0"/>
            </a:br>
            <a:r>
              <a:rPr lang="th-TH" sz="3600" dirty="0"/>
              <a:t>โดยวิธีประกาศเชิญชวนทั่วไป</a:t>
            </a:r>
          </a:p>
        </p:txBody>
      </p:sp>
      <p:pic>
        <p:nvPicPr>
          <p:cNvPr id="13" name="Picture 1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489961" y="1182775"/>
            <a:ext cx="8358484" cy="40365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b"/>
          <a:lstStyle/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600" b="1" dirty="0">
                <a:solidFill>
                  <a:srgbClr val="000000"/>
                </a:solidFill>
              </a:rPr>
              <a:t>1. ขั้นตอนเริ่มต้น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200" b="1" dirty="0">
                <a:solidFill>
                  <a:srgbClr val="000000"/>
                </a:solidFill>
              </a:rPr>
              <a:t>	- ให้เจ้าหน้าที่จัดทำเอกสารจ้างฯ โดยวิธีประกาศเชิญชวนทั่วไป พร้อมประกาศเผยแพร่ ตามแบบที่คณะกรรมการนโยบายกำหนด</a:t>
            </a:r>
            <a:endParaRPr lang="en-US" sz="32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200" b="1" dirty="0">
                <a:solidFill>
                  <a:srgbClr val="000000"/>
                </a:solidFill>
              </a:rPr>
              <a:t>	- ทำรายงานขอจ้างฯ โดยเจ้าหน้าที่ทำรายงานเสนอหัวหน้าหน่วยงานของรัฐ ผ่านหัวหน้าเจ้าหน้าที่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200" b="1" dirty="0">
                <a:solidFill>
                  <a:srgbClr val="000000"/>
                </a:solidFill>
              </a:rPr>
              <a:t>	- แต่งตั้งคณะกรรมการฯ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600" b="1" dirty="0">
                <a:solidFill>
                  <a:srgbClr val="D42CA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JasmineUPC" pitchFamily="18" charset="-34"/>
              </a:rPr>
              <a:t>	</a:t>
            </a:r>
            <a:endParaRPr lang="th-TH" sz="2600" b="1" dirty="0">
              <a:solidFill>
                <a:srgbClr val="0000CC"/>
              </a:solidFill>
              <a:latin typeface="Times New Roman" pitchFamily="18" charset="0"/>
              <a:cs typeface="JasmineUPC" pitchFamily="18" charset="-34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626551"/>
            <a:ext cx="2133600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107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06685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90550" y="1197112"/>
            <a:ext cx="8435280" cy="52632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b"/>
          <a:lstStyle/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200" b="1" dirty="0">
                <a:solidFill>
                  <a:srgbClr val="000000"/>
                </a:solidFill>
              </a:rPr>
              <a:t>2. ขั้นตอนการประกาศเผยแพร่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</a:rPr>
              <a:t>	-  เมื่อหัวหน้าหน่วยงานของรัฐให้ความเห็นชอบรายงานขอจ้างฯ แล้ว           ให้หัวหน้าเจ้าหน้าที่เผยแพร่ประกาศและเอกสารจ้างฯ ในระบบเครือข่ายสารสนเทศของกรมบัญชีกลางและของหน่วยงานของรัฐ และให้ปิดประกาศโดยเปิดเผย ณ สถานที่ปิดประกาศของหน่วยงานของรัฐ เป็นเวลาติดต่อกันไม่น้อยกว่า 5 วันทำการ  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</a:rPr>
              <a:t>	- การให้เอกสารจ้างฯ รวมทั้งเอกสารที่เกี่ยวข้อง  จะให้ไปพร้อมกันกับการเผยแพร่ประกาศและเอกสารจ้างฯ เพื่อให้ผู้ให้บริการที่ประสงค์จะเข้ายื่นข้อเสนอสามารถขอรับเอกสารจ้างฯ ตั้งแต่วันเริ่มต้นประกาศจนถึงวันสุดท้ายของการเผยแพร่ประกาศและเอกสารจ้างฯ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</a:rPr>
              <a:t>	- ให้กำหนดวัน เวลาในการยื่นข้อเสนอเป็นวันทำการเพียงวันเดียว นับถัดจากวันสุดท้ายของการเผยแพร่ประกาศและเอกสารจ้างฯ</a:t>
            </a:r>
            <a:r>
              <a:rPr lang="th-TH" b="1" dirty="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8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108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17623" y="144954"/>
            <a:ext cx="7260241" cy="609600"/>
          </a:xfrm>
        </p:spPr>
        <p:txBody>
          <a:bodyPr/>
          <a:lstStyle/>
          <a:p>
            <a:r>
              <a:rPr lang="th-TH" sz="3600" dirty="0">
                <a:latin typeface="Angsana New" pitchFamily="18" charset="-34"/>
                <a:cs typeface="Angsana New" pitchFamily="18" charset="-34"/>
              </a:rPr>
              <a:t>การจ้างออกแบบหรือควบคุมงาน </a:t>
            </a:r>
            <a:br>
              <a:rPr lang="th-TH" sz="3600" dirty="0">
                <a:latin typeface="Angsana New" pitchFamily="18" charset="-34"/>
                <a:cs typeface="Angsana New" pitchFamily="18" charset="-34"/>
              </a:rPr>
            </a:br>
            <a:r>
              <a:rPr lang="th-TH" sz="3600" dirty="0">
                <a:latin typeface="Angsana New" pitchFamily="18" charset="-34"/>
                <a:cs typeface="Angsana New" pitchFamily="18" charset="-34"/>
              </a:rPr>
              <a:t>โดยวิธีประกาศเชิญชวนทั่วไป (ต่อ)</a:t>
            </a:r>
          </a:p>
        </p:txBody>
      </p:sp>
    </p:spTree>
    <p:extLst>
      <p:ext uri="{BB962C8B-B14F-4D97-AF65-F5344CB8AC3E}">
        <p14:creationId xmlns:p14="http://schemas.microsoft.com/office/powerpoint/2010/main" val="283643320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90550" y="1197112"/>
            <a:ext cx="8435280" cy="55442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b"/>
          <a:lstStyle/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200" b="1" dirty="0">
                <a:solidFill>
                  <a:srgbClr val="000000"/>
                </a:solidFill>
              </a:rPr>
              <a:t>3. ขั้นตอนการพิจารณาและตัดสิน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317A43"/>
              </a:buClr>
              <a:buSzPct val="70000"/>
              <a:defRPr/>
            </a:pPr>
            <a:r>
              <a:rPr lang="th-TH" sz="3000" b="1" cap="all" dirty="0">
                <a:solidFill>
                  <a:srgbClr val="0000FF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  <a:cs typeface="+mn-cs"/>
              </a:rPr>
              <a:t>ให้คณะกรรมการดำเนินงานจ้างฯ ดำเนินการ ดังนี้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b="1" dirty="0">
                <a:solidFill>
                  <a:srgbClr val="000000"/>
                </a:solidFill>
              </a:rPr>
              <a:t>	- เปิดซองข้อเสนอ และตรวจสอบเอกสารหลักฐานต่างๆ ของผู้ให้บริการผู้ยื่นข้อเสนอ       ทุกราย แล้วให้กรรมการทุกคนลงลายมือชื่อกำกับไว้ทุกแผ่น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b="1" dirty="0">
                <a:solidFill>
                  <a:srgbClr val="000000"/>
                </a:solidFill>
              </a:rPr>
              <a:t>	- ตรวจสอบการมีผลประโยชน์ร่วมกัน และเอกสารหลักฐานต่างๆ ของผู้ให้บริการผู้ยื่นข้อเสนอ แล้วคัดเลือกผู้ให้บริการผู้ยื่นข้อเสนอที่ไม่มีผลประโยชน์ร่วมกัน และยื่นเอกสารครบถ้วน ถูกต้อง มีคุณสมบัติและข้อเสนอด้านคุณภาพที่ครบถ้วน ถูกต้อง ตามเงื่อนไขที่หน่วยงานของรัฐกำหนดไว้ในเอกสารจ้างฯ 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b="1" dirty="0">
                <a:solidFill>
                  <a:srgbClr val="000000"/>
                </a:solidFill>
              </a:rPr>
              <a:t>	- ในกระบวนการพิจารณา อาจสอบถามข้อเท็จจริงเพิ่มเติมจากผู้ให้บริการผู้ยื่นข้อเสนอ     รายใดก็ได้ แต่จะให้ผู้ให้บริการผู้ยื่นข้อเสนอรายใดเปลี่ยนแปลงสาระสำคัญที่เสนอไว้แล้วมิได้ 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b="1" dirty="0">
                <a:solidFill>
                  <a:srgbClr val="000000"/>
                </a:solidFill>
              </a:rPr>
              <a:t>	- ผู้ให้บริการผู้ยื่นข้อเสนอรายใดมีคุณสมบัติไม่ครบถ้วนตามเงื่อนไขที่หน่วยงานของรัฐ        ได้กำหนดไว้  ให้คณะกรรมการตัดรายชื่อของผู้ให้บริการผู้ยื่นข้อเสนอรายนั้น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b="1" dirty="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6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109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17623" y="144954"/>
            <a:ext cx="7260241" cy="609600"/>
          </a:xfrm>
        </p:spPr>
        <p:txBody>
          <a:bodyPr/>
          <a:lstStyle/>
          <a:p>
            <a:r>
              <a:rPr lang="th-TH" sz="3600" dirty="0">
                <a:latin typeface="Angsana New" pitchFamily="18" charset="-34"/>
                <a:cs typeface="Angsana New" pitchFamily="18" charset="-34"/>
              </a:rPr>
              <a:t>การจ้างออกแบบหรือควบคุมงาน </a:t>
            </a:r>
            <a:br>
              <a:rPr lang="th-TH" sz="3600" dirty="0">
                <a:latin typeface="Angsana New" pitchFamily="18" charset="-34"/>
                <a:cs typeface="Angsana New" pitchFamily="18" charset="-34"/>
              </a:rPr>
            </a:br>
            <a:r>
              <a:rPr lang="th-TH" sz="3600" dirty="0">
                <a:latin typeface="Angsana New" pitchFamily="18" charset="-34"/>
                <a:cs typeface="Angsana New" pitchFamily="18" charset="-34"/>
              </a:rPr>
              <a:t>โดยวิธีประกาศเชิญชวนทั่วไป (ต่อ)</a:t>
            </a:r>
          </a:p>
        </p:txBody>
      </p:sp>
    </p:spTree>
    <p:extLst>
      <p:ext uri="{BB962C8B-B14F-4D97-AF65-F5344CB8AC3E}">
        <p14:creationId xmlns:p14="http://schemas.microsoft.com/office/powerpoint/2010/main" val="846313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467545" y="1453680"/>
          <a:ext cx="7632848" cy="4351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3563938" y="476250"/>
            <a:ext cx="1800225" cy="84772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altLang="th-TH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สินค้า</a:t>
            </a:r>
          </a:p>
        </p:txBody>
      </p:sp>
      <p:pic>
        <p:nvPicPr>
          <p:cNvPr id="2765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888" y="1349375"/>
            <a:ext cx="15208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13" y="1323975"/>
            <a:ext cx="14573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941888"/>
            <a:ext cx="143192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945063"/>
            <a:ext cx="1500188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23DE0E61-692D-4E5E-AA43-76BF48F799AB}" type="slidenum">
              <a:rPr lang="en-US" altLang="en-US" sz="2000">
                <a:solidFill>
                  <a:srgbClr val="FEFFFF"/>
                </a:solidFill>
              </a:rPr>
              <a:pPr/>
              <a:t>11</a:t>
            </a:fld>
            <a:endParaRPr lang="th-TH" altLang="en-US" sz="2000">
              <a:solidFill>
                <a:srgbClr val="FEFFFF"/>
              </a:solidFill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43338" y="1297149"/>
            <a:ext cx="8435280" cy="46805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b"/>
          <a:lstStyle/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200" b="1" dirty="0">
                <a:solidFill>
                  <a:srgbClr val="000000"/>
                </a:solidFill>
              </a:rPr>
              <a:t>3. ขั้นตอนการพิจารณาและตัดสิน (ต่อ)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317A43"/>
              </a:buClr>
              <a:buSzPct val="70000"/>
              <a:defRPr/>
            </a:pPr>
            <a:r>
              <a:rPr lang="th-TH" sz="3000" b="1" cap="all" dirty="0">
                <a:solidFill>
                  <a:srgbClr val="0000FF"/>
                </a:solidFill>
                <a:effectLst>
                  <a:reflection blurRad="12700" stA="48000" endA="300" endPos="55000" dir="5400000" sy="-90000" algn="bl" rotWithShape="0"/>
                </a:effectLst>
              </a:rPr>
              <a:t>ให้คณะกรรมการดำเนินงานจ้างฯ ดำเนินการ ดังนี้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</a:rPr>
              <a:t>	      -   พิจารณาคัดเลือกข้อเสนอของผู้ให้บริการรายที่ถูกต้อง ซึ่งมีคุณภาพ   และคุณสมบัติเป็นประโยชน์ต่อหน่วยงานของรัฐ แล้วให้เสนอจ้างจากรายที่ได้คะแนนคุณภาพมากที่สุด และจัดลำดับคะแนน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</a:rPr>
              <a:t>	      -  ในกรณีที่ผู้ให้บริการรายที่คัดเลือกไว้ซึ่งได้คะแนนคุณภาพมากที่สุด        ไม่ยอมเข้าทำสัญญาหรือข้อตกลงในเวลาที่กำหนด ให้คณะกรรมการพิจารณาผู้ที่ได้คะแนนคุณภาพมากที่สุดในลำดับถัดไป 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</a:rPr>
              <a:t>	      -  จัดทำรายงานผลการพิจารณา (ให้นำวิธีการจ้างที่ปรึกษาโดยวิธีประกาศเชิญชวนทั่วไปมาใช้โดยอนุโลม)</a:t>
            </a:r>
            <a:endParaRPr lang="th-TH" b="1" dirty="0">
              <a:solidFill>
                <a:srgbClr val="000000"/>
              </a:solidFill>
            </a:endParaRPr>
          </a:p>
        </p:txBody>
      </p:sp>
      <p:pic>
        <p:nvPicPr>
          <p:cNvPr id="9" name="Picture 18" descr="new_membe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100811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110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17623" y="144954"/>
            <a:ext cx="7260241" cy="609600"/>
          </a:xfrm>
        </p:spPr>
        <p:txBody>
          <a:bodyPr/>
          <a:lstStyle/>
          <a:p>
            <a:r>
              <a:rPr lang="th-TH" sz="3600" dirty="0">
                <a:latin typeface="Angsana New" pitchFamily="18" charset="-34"/>
                <a:cs typeface="Angsana New" pitchFamily="18" charset="-34"/>
              </a:rPr>
              <a:t>การจ้างออกแบบหรือควบคุมงาน </a:t>
            </a:r>
            <a:br>
              <a:rPr lang="th-TH" sz="3600" dirty="0">
                <a:latin typeface="Angsana New" pitchFamily="18" charset="-34"/>
                <a:cs typeface="Angsana New" pitchFamily="18" charset="-34"/>
              </a:rPr>
            </a:br>
            <a:r>
              <a:rPr lang="th-TH" sz="3600" dirty="0">
                <a:latin typeface="Angsana New" pitchFamily="18" charset="-34"/>
                <a:cs typeface="Angsana New" pitchFamily="18" charset="-34"/>
              </a:rPr>
              <a:t>โดยวิธีประกาศเชิญชวนทั่วไป (ต่อ)</a:t>
            </a:r>
          </a:p>
        </p:txBody>
      </p:sp>
    </p:spTree>
    <p:extLst>
      <p:ext uri="{BB962C8B-B14F-4D97-AF65-F5344CB8AC3E}">
        <p14:creationId xmlns:p14="http://schemas.microsoft.com/office/powerpoint/2010/main" val="83721379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9" name="ตัวแทนข้อความ 8"/>
          <p:cNvSpPr>
            <a:spLocks noGrp="1"/>
          </p:cNvSpPr>
          <p:nvPr>
            <p:ph type="body" idx="1"/>
          </p:nvPr>
        </p:nvSpPr>
        <p:spPr>
          <a:xfrm>
            <a:off x="487200" y="1137444"/>
            <a:ext cx="3868737" cy="1380331"/>
          </a:xfrm>
          <a:solidFill>
            <a:srgbClr val="FDFDA9"/>
          </a:solidFill>
        </p:spPr>
        <p:txBody>
          <a:bodyPr/>
          <a:lstStyle/>
          <a:p>
            <a:pPr algn="ctr"/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กรณีมีผู้ยื่นข้อเสนอเพียงรายเดียว    </a:t>
            </a:r>
            <a:r>
              <a:rPr lang="th-TH" sz="2800" i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หรือ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มีผู้ยื่นข้อเสนอหลายราย             แต่ผ่านการคัดเลือกเพียงรายเดียว</a:t>
            </a:r>
          </a:p>
        </p:txBody>
      </p:sp>
      <p:sp>
        <p:nvSpPr>
          <p:cNvPr id="10" name="ตัวแทนเนื้อหา 9"/>
          <p:cNvSpPr>
            <a:spLocks noGrp="1"/>
          </p:cNvSpPr>
          <p:nvPr>
            <p:ph sz="half" idx="2"/>
          </p:nvPr>
        </p:nvSpPr>
        <p:spPr>
          <a:xfrm>
            <a:off x="482002" y="2524362"/>
            <a:ext cx="3868737" cy="3876254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ให้เสนอหัวหน้าหน่วยงานของรัฐยกเลิก</a:t>
            </a:r>
          </a:p>
          <a:p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หากคณะกรรมการพิจารณาแล้วเห็นว่า</a:t>
            </a:r>
            <a:b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มีเหตุผลสมควรที่จะดำเนินการต่อไป</a:t>
            </a:r>
            <a:b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โดยไม่ต้องยกเลิก ให้คณะกรรมการ</a:t>
            </a:r>
            <a:b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เสนอความเห็นต่อหัวหน้าหน่วยงาน</a:t>
            </a:r>
            <a:b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ของรัฐต่อไป</a:t>
            </a:r>
          </a:p>
        </p:txBody>
      </p:sp>
      <p:sp>
        <p:nvSpPr>
          <p:cNvPr id="11" name="ตัวแทนข้อความ 10"/>
          <p:cNvSpPr>
            <a:spLocks noGrp="1"/>
          </p:cNvSpPr>
          <p:nvPr>
            <p:ph type="body" sz="quarter" idx="3"/>
          </p:nvPr>
        </p:nvSpPr>
        <p:spPr>
          <a:xfrm>
            <a:off x="4617574" y="1171054"/>
            <a:ext cx="4119314" cy="997616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กรณีที่ไม่มีผู้ยื่นข้อเสนอ </a:t>
            </a:r>
          </a:p>
          <a:p>
            <a:pPr algn="ctr"/>
            <a:r>
              <a:rPr lang="th-TH" sz="2800" i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หรือ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ข้อเสนอนั้นไม่ได้รับการคัดเลือก </a:t>
            </a:r>
          </a:p>
        </p:txBody>
      </p:sp>
      <p:sp>
        <p:nvSpPr>
          <p:cNvPr id="12" name="ตัวแทนเนื้อหา 11"/>
          <p:cNvSpPr>
            <a:spLocks noGrp="1"/>
          </p:cNvSpPr>
          <p:nvPr>
            <p:ph sz="quarter" idx="4"/>
          </p:nvPr>
        </p:nvSpPr>
        <p:spPr>
          <a:xfrm>
            <a:off x="4612376" y="2168670"/>
            <a:ext cx="4106453" cy="4231946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ให้เสนอหัวหน้าหน่วยงานของรัฐผ่านหัวหน้าเจ้าหน้าที่เพื่อพิจารณายกเลิก</a:t>
            </a:r>
          </a:p>
          <a:p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หากหัวหน้าหน่วยงานของรัฐเห็นว่าการจ้างโดยวิธีคัดเลือกใหม่อาจไม่ได้ผลดี              จะสั่งให้ดำเนินการจ้างโดยวิธีคัดเลือก      ตามมาตรา 81 (1) หรือวิธีเฉพาะเจาะจง     ตาม 82 (1) แล้วแต่กรณีก็ได้ เว้นแต่หน่วยงานของรัฐจะดำเนินการโดยวิธีคัดเลือกหรือวิธีเฉพาะเจาะจงด้วยเหตุอื่น     ให้เริ่มกระบวนการจ้างใหม่โดยการจัดทำรายงานขอจ้างตามระเบียบฯ</a:t>
            </a:r>
          </a:p>
        </p:txBody>
      </p:sp>
      <p:pic>
        <p:nvPicPr>
          <p:cNvPr id="13" name="Picture 15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978" y="4838197"/>
            <a:ext cx="1668761" cy="156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111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17623" y="144954"/>
            <a:ext cx="7260241" cy="609600"/>
          </a:xfrm>
        </p:spPr>
        <p:txBody>
          <a:bodyPr/>
          <a:lstStyle/>
          <a:p>
            <a:r>
              <a:rPr lang="th-TH" sz="3600" dirty="0">
                <a:latin typeface="Angsana New" pitchFamily="18" charset="-34"/>
                <a:cs typeface="Angsana New" pitchFamily="18" charset="-34"/>
              </a:rPr>
              <a:t>การจ้างออกแบบหรือควบคุมงาน </a:t>
            </a:r>
            <a:br>
              <a:rPr lang="th-TH" sz="3600" dirty="0">
                <a:latin typeface="Angsana New" pitchFamily="18" charset="-34"/>
                <a:cs typeface="Angsana New" pitchFamily="18" charset="-34"/>
              </a:rPr>
            </a:br>
            <a:r>
              <a:rPr lang="th-TH" sz="3600" dirty="0">
                <a:latin typeface="Angsana New" pitchFamily="18" charset="-34"/>
                <a:cs typeface="Angsana New" pitchFamily="18" charset="-34"/>
              </a:rPr>
              <a:t>โดยวิธีประกาศเชิญชวนทั่วไป (ต่อ)</a:t>
            </a:r>
          </a:p>
        </p:txBody>
      </p:sp>
    </p:spTree>
    <p:extLst>
      <p:ext uri="{BB962C8B-B14F-4D97-AF65-F5344CB8AC3E}">
        <p14:creationId xmlns:p14="http://schemas.microsoft.com/office/powerpoint/2010/main" val="367074546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323528" y="1340768"/>
            <a:ext cx="8568952" cy="35283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b"/>
          <a:lstStyle/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600" b="1" dirty="0">
                <a:solidFill>
                  <a:srgbClr val="000000"/>
                </a:solidFill>
              </a:rPr>
              <a:t>1. ขั้นตอนเริ่มต้น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200" b="1" dirty="0">
                <a:solidFill>
                  <a:srgbClr val="000000"/>
                </a:solidFill>
              </a:rPr>
              <a:t>	- ทำรายงานขอจ้างฯ  โดยเจ้าหน้าที่ทำรายงานเสนอหัวหน้าหน่วยงานของรัฐ ผ่านหัวหน้าเจ้าหน้าที่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200" b="1" dirty="0">
                <a:solidFill>
                  <a:srgbClr val="000000"/>
                </a:solidFill>
              </a:rPr>
              <a:t>	- แต่งตั้ง คณะกรรมการดำเนินงานจ้างฯ 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200" b="1" dirty="0">
                <a:solidFill>
                  <a:srgbClr val="000000"/>
                </a:solidFill>
              </a:rPr>
              <a:t>	- ให้เจ้าหน้าที่แจ้งให้คณะกรรมการดำเนินงานจ้างออกแบบหรือควบคุมงานก่อสร้างโดยวิธีคัดเลือก เพื่อดำเนินการต่อไป </a:t>
            </a:r>
            <a:r>
              <a:rPr lang="th-TH" sz="2600" b="1" dirty="0">
                <a:solidFill>
                  <a:srgbClr val="D42CA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JasmineUPC" pitchFamily="18" charset="-34"/>
              </a:rPr>
              <a:t>	</a:t>
            </a:r>
            <a:endParaRPr lang="th-TH" sz="2600" b="1" dirty="0">
              <a:solidFill>
                <a:srgbClr val="0000CC"/>
              </a:solidFill>
              <a:latin typeface="Times New Roman" pitchFamily="18" charset="0"/>
              <a:cs typeface="JasmineUPC" pitchFamily="18" charset="-34"/>
            </a:endParaRPr>
          </a:p>
        </p:txBody>
      </p:sp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818" y="4912404"/>
            <a:ext cx="1883646" cy="177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51520" y="-39712"/>
            <a:ext cx="7260241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dirty="0">
                <a:solidFill>
                  <a:srgbClr val="C00000"/>
                </a:solidFill>
              </a:rPr>
              <a:t>การจ้างออกแบบหรือควบคุมงาน </a:t>
            </a:r>
            <a:br>
              <a:rPr lang="th-TH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C00000"/>
                </a:solidFill>
              </a:rPr>
              <a:t>โดยวิธีคัดเลือก</a:t>
            </a:r>
          </a:p>
        </p:txBody>
      </p:sp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112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18349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390550" y="1197112"/>
            <a:ext cx="8435280" cy="52632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b"/>
          <a:lstStyle/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600" b="1" dirty="0">
                <a:solidFill>
                  <a:srgbClr val="000000"/>
                </a:solidFill>
              </a:rPr>
              <a:t>2. ขั้นตอนการเชิญชวน</a:t>
            </a:r>
          </a:p>
          <a:p>
            <a:pPr algn="ctr"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200" b="1" cap="all" dirty="0">
                <a:solidFill>
                  <a:srgbClr val="0000FF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+mn-cs"/>
              </a:rPr>
              <a:t>ให้คณะกรรมการดำเนินงานจ้างฯ ดำเนินการ ดังนี้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</a:rPr>
              <a:t>	- จัดทำหนังสือเชิญชวนผู้ให้บริการตามแบบที่คณะกรรมการนโยบายกำหนด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</a:rPr>
              <a:t>	- ให้เชิญชวนผู้ให้บริการที่มีคุณสมบัติตามที่กำหนดให้เข้ายื่นข้อเสนอ               ต่อหน่วยงานของรัฐ ไม่น้อยกว่า 3 ราย  </a:t>
            </a:r>
            <a:r>
              <a:rPr lang="th-TH" sz="2800" b="1" i="1" dirty="0">
                <a:solidFill>
                  <a:srgbClr val="000000"/>
                </a:solidFill>
              </a:rPr>
              <a:t>เว้นแต่ มี</a:t>
            </a:r>
            <a:r>
              <a:rPr lang="th-TH" sz="2800" b="1" dirty="0">
                <a:solidFill>
                  <a:srgbClr val="000000"/>
                </a:solidFill>
              </a:rPr>
              <a:t>ผู้ให้บริการ</a:t>
            </a:r>
            <a:r>
              <a:rPr lang="th-TH" sz="2800" b="1" i="1" dirty="0">
                <a:solidFill>
                  <a:srgbClr val="000000"/>
                </a:solidFill>
              </a:rPr>
              <a:t>ดังกล่าวน้อยกว่า 3 ราย</a:t>
            </a:r>
            <a:r>
              <a:rPr lang="th-TH" sz="2800" b="1" dirty="0">
                <a:solidFill>
                  <a:srgbClr val="000000"/>
                </a:solidFill>
              </a:rPr>
              <a:t>        โดยให้คำนึงถึงการไม่มีผลประโยชน์ร่วมกันของผู้เข้ายื่นข้อเสนอด้วย 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</a:rPr>
              <a:t>	- เมื่อถึงกำหนดวัน เวลาในการยื่นข้อเสนอ ให้รับซองข้อเสนอของผู้ให้บริการพร้อมจัดทำบัญชีรายชื่อผู้ให้บริการผู้มายื่นข้อเสนอ และหากพ้นกำหนดเวลาดังกล่าวแล้ว ห้ามรับเอกสารหลักฐานต่างๆ เพิ่มเติม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endParaRPr lang="th-TH" b="1" dirty="0">
              <a:solidFill>
                <a:srgbClr val="000000"/>
              </a:solidFill>
            </a:endParaRPr>
          </a:p>
        </p:txBody>
      </p:sp>
      <p:pic>
        <p:nvPicPr>
          <p:cNvPr id="6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113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51520" y="-39712"/>
            <a:ext cx="7260241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dirty="0">
                <a:solidFill>
                  <a:srgbClr val="C00000"/>
                </a:solidFill>
              </a:rPr>
              <a:t>การจ้างออกแบบหรือควบคุมงาน </a:t>
            </a:r>
            <a:br>
              <a:rPr lang="th-TH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C00000"/>
                </a:solidFill>
              </a:rPr>
              <a:t>โดยวิธีคัดเลือก (ต่อ)</a:t>
            </a:r>
          </a:p>
        </p:txBody>
      </p:sp>
    </p:spTree>
    <p:extLst>
      <p:ext uri="{BB962C8B-B14F-4D97-AF65-F5344CB8AC3E}">
        <p14:creationId xmlns:p14="http://schemas.microsoft.com/office/powerpoint/2010/main" val="423170779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390550" y="1197112"/>
            <a:ext cx="8435280" cy="55442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b"/>
          <a:lstStyle/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200" b="1" dirty="0">
                <a:solidFill>
                  <a:srgbClr val="000000"/>
                </a:solidFill>
              </a:rPr>
              <a:t>3. ขั้นตอนการพิจารณาและตัดสิน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317A43"/>
              </a:buClr>
              <a:buSzPct val="70000"/>
              <a:defRPr/>
            </a:pPr>
            <a:r>
              <a:rPr lang="th-TH" sz="3000" b="1" cap="all" dirty="0">
                <a:solidFill>
                  <a:srgbClr val="0000FF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  <a:cs typeface="+mn-cs"/>
              </a:rPr>
              <a:t>ให้คณะกรรมการดำเนินงานจ้างฯ ดำเนินการ ดังนี้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b="1" dirty="0">
                <a:solidFill>
                  <a:srgbClr val="000000"/>
                </a:solidFill>
              </a:rPr>
              <a:t>	- เปิดซองข้อเสนอ และตรวจสอบเอกสารหลักฐานต่างๆ ของผู้ให้บริการผู้ยื่นข้อเสนอ      ทุกราย แล้วให้กรรมการทุกคนลงลายมือชื่อกำกับไว้ทุกแผ่น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b="1" dirty="0">
                <a:solidFill>
                  <a:srgbClr val="000000"/>
                </a:solidFill>
              </a:rPr>
              <a:t>	- ตรวจสอบการมีผลประโยชน์ร่วมกัน และเอกสารหลักฐานต่างๆ ของผู้ให้บริการ</a:t>
            </a:r>
            <a:br>
              <a:rPr lang="th-TH" b="1" dirty="0">
                <a:solidFill>
                  <a:srgbClr val="000000"/>
                </a:solidFill>
              </a:rPr>
            </a:br>
            <a:r>
              <a:rPr lang="th-TH" b="1" dirty="0">
                <a:solidFill>
                  <a:srgbClr val="000000"/>
                </a:solidFill>
              </a:rPr>
              <a:t>ผู้ยื่นข้อเสนอ แล้วคัดเลือกผู้ให้บริการผู้ยื่นข้อเสนอที่ไม่มีผลประโยชน์ร่วมกัน และยื่นเอกสารครบถ้วน ถูกต้อง มีคุณสมบัติและข้อเสนอด้านคุณภาพที่ครบถ้วน ถูกต้อง ตามเงื่อนไขที่หน่วยงานของรัฐกำหนดไว้ในเอกสารจ้างฯ 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b="1" dirty="0">
                <a:solidFill>
                  <a:srgbClr val="000000"/>
                </a:solidFill>
              </a:rPr>
              <a:t>	- ในกระบวนการพิจารณา อาจสอบถามข้อเท็จจริงเพิ่มเติมจากผู้ให้บริการผู้ยื่นข้อเสนอ    รายใดก็ได้ แต่จะให้รายใดเปลี่ยนแปลงสาระสำคัญที่เสนอไว้แล้วมิได้ 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b="1" dirty="0">
                <a:solidFill>
                  <a:srgbClr val="000000"/>
                </a:solidFill>
              </a:rPr>
              <a:t>	- ผู้ให้บริการผู้ยื่นข้อเสนอรายใดมีคุณสมบัติไม่ครบถ้วนตามเงื่อนไขที่หน่วยงานของรัฐ        ได้กำหนดไว้  ให้คณะกรรมการตัดรายชื่อรายนั้น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b="1" dirty="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114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51520" y="-39712"/>
            <a:ext cx="7260241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dirty="0">
                <a:solidFill>
                  <a:srgbClr val="C00000"/>
                </a:solidFill>
              </a:rPr>
              <a:t>การจ้างออกแบบหรือควบคุมงาน </a:t>
            </a:r>
            <a:br>
              <a:rPr lang="th-TH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C00000"/>
                </a:solidFill>
              </a:rPr>
              <a:t>โดยวิธีคัดเลือก (ต่อ)</a:t>
            </a:r>
          </a:p>
        </p:txBody>
      </p:sp>
    </p:spTree>
    <p:extLst>
      <p:ext uri="{BB962C8B-B14F-4D97-AF65-F5344CB8AC3E}">
        <p14:creationId xmlns:p14="http://schemas.microsoft.com/office/powerpoint/2010/main" val="207037467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317471" y="1700808"/>
            <a:ext cx="8435280" cy="38884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b"/>
          <a:lstStyle/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200" b="1" dirty="0">
                <a:solidFill>
                  <a:srgbClr val="000000"/>
                </a:solidFill>
              </a:rPr>
              <a:t>3. ขั้นตอนการพิจารณาและตัดสิน (ต่อ)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317A43"/>
              </a:buClr>
              <a:buSzPct val="70000"/>
              <a:defRPr/>
            </a:pPr>
            <a:r>
              <a:rPr lang="th-TH" sz="3000" b="1" cap="all" dirty="0">
                <a:solidFill>
                  <a:srgbClr val="0000FF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  <a:cs typeface="+mn-cs"/>
              </a:rPr>
              <a:t>ให้คณะกรรมการดำเนินงานจ้างฯ ดำเนินการ ดังนี้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</a:rPr>
              <a:t>	-  พิจารณาคัดเลือกข้อเสนอของผู้ให้บริการรายที่ถูกต้อง ซึ่งมีคุณภาพและคุณสมบัติเป็นประโยชน์ต่อหน่วยงานของรัฐ แล้วให้เสนอจ้างจากรายที่ได้คะแนนคุณภาพมากที่สุด และจัดลำดับคะแนน	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</a:rPr>
              <a:t>	-  กรณีรายที่คัดเลือกไว้ไม่เข้าทำสัญญาหรือข้อตกลงในเวลาที่กำหนด </a:t>
            </a:r>
            <a:br>
              <a:rPr lang="th-TH" sz="2800" b="1" dirty="0">
                <a:solidFill>
                  <a:srgbClr val="000000"/>
                </a:solidFill>
              </a:rPr>
            </a:br>
            <a:r>
              <a:rPr lang="th-TH" sz="2800" b="1" dirty="0">
                <a:solidFill>
                  <a:srgbClr val="000000"/>
                </a:solidFill>
              </a:rPr>
              <a:t>ให้คณะกรรมการพิจารณาผู้ให้บริการผู้ยื่นข้อเสนอที่ได้คะแนนมากที่สุดในลำดับถัดไป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</a:rPr>
              <a:t>	- จัดทำรายงานผลการพิจารณา (นำวิธีประกาศเชิญชวนทั่วไปมาใช้โดยอนุโลม)</a:t>
            </a:r>
          </a:p>
        </p:txBody>
      </p:sp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115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51520" y="-39712"/>
            <a:ext cx="7260241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dirty="0">
                <a:solidFill>
                  <a:srgbClr val="C00000"/>
                </a:solidFill>
              </a:rPr>
              <a:t>การจ้างออกแบบหรือควบคุมงาน </a:t>
            </a:r>
            <a:br>
              <a:rPr lang="th-TH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C00000"/>
                </a:solidFill>
              </a:rPr>
              <a:t>โดยวิธีคัดเลือก (ต่อ)</a:t>
            </a:r>
          </a:p>
        </p:txBody>
      </p:sp>
    </p:spTree>
    <p:extLst>
      <p:ext uri="{BB962C8B-B14F-4D97-AF65-F5344CB8AC3E}">
        <p14:creationId xmlns:p14="http://schemas.microsoft.com/office/powerpoint/2010/main" val="15100536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9" name="ตัวแทนข้อความ 8"/>
          <p:cNvSpPr>
            <a:spLocks noGrp="1"/>
          </p:cNvSpPr>
          <p:nvPr>
            <p:ph type="body" idx="1"/>
          </p:nvPr>
        </p:nvSpPr>
        <p:spPr>
          <a:xfrm>
            <a:off x="487200" y="1137444"/>
            <a:ext cx="3868737" cy="1380331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กรณีมีผู้ยื่นข้อเสนอเพียงรายเดียว    </a:t>
            </a:r>
            <a:r>
              <a:rPr lang="th-TH" sz="2800" i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หรือ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มีผู้ยื่นข้อเสนอหลายราย             แต่ผ่านการคัดเลือกเพียงรายเดียว</a:t>
            </a:r>
          </a:p>
        </p:txBody>
      </p:sp>
      <p:sp>
        <p:nvSpPr>
          <p:cNvPr id="10" name="ตัวแทนเนื้อหา 9"/>
          <p:cNvSpPr>
            <a:spLocks noGrp="1"/>
          </p:cNvSpPr>
          <p:nvPr>
            <p:ph sz="half" idx="2"/>
          </p:nvPr>
        </p:nvSpPr>
        <p:spPr>
          <a:xfrm>
            <a:off x="482002" y="2524362"/>
            <a:ext cx="3868737" cy="3876254"/>
          </a:xfrm>
          <a:solidFill>
            <a:schemeClr val="accent3">
              <a:lumMod val="85000"/>
            </a:schemeClr>
          </a:solidFill>
        </p:spPr>
        <p:txBody>
          <a:bodyPr/>
          <a:lstStyle/>
          <a:p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ให้เสนอหัวหน้าหน่วยงานของรัฐยกเลิก</a:t>
            </a:r>
          </a:p>
          <a:p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หากคณะกรรมการพิจารณาแล้วเห็นว่า</a:t>
            </a:r>
            <a:b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มีเหตุผลสมควรที่จะดำเนินการต่อไป</a:t>
            </a:r>
            <a:b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โดยไม่ต้องยกเลิก ให้คณะกรรมการเจรจากับผู้ให้บริการรายนั้น แล้วเสนอความเห็นต่อหัวหน้าหน่วยงานของรัฐต่อไป</a:t>
            </a:r>
          </a:p>
        </p:txBody>
      </p:sp>
      <p:sp>
        <p:nvSpPr>
          <p:cNvPr id="11" name="ตัวแทนข้อความ 10"/>
          <p:cNvSpPr>
            <a:spLocks noGrp="1"/>
          </p:cNvSpPr>
          <p:nvPr>
            <p:ph type="body" sz="quarter" idx="3"/>
          </p:nvPr>
        </p:nvSpPr>
        <p:spPr>
          <a:xfrm>
            <a:off x="4617574" y="1171054"/>
            <a:ext cx="4119314" cy="997616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กรณีที่ไม่มีผู้ยื่นข้อเสนอ </a:t>
            </a:r>
          </a:p>
          <a:p>
            <a:pPr algn="ctr"/>
            <a:r>
              <a:rPr lang="th-TH" sz="2800" i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หรือ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ข้อเสนอนั้นไม่ได้รับการคัดเลือก </a:t>
            </a:r>
          </a:p>
        </p:txBody>
      </p:sp>
      <p:sp>
        <p:nvSpPr>
          <p:cNvPr id="12" name="ตัวแทนเนื้อหา 11"/>
          <p:cNvSpPr>
            <a:spLocks noGrp="1"/>
          </p:cNvSpPr>
          <p:nvPr>
            <p:ph sz="quarter" idx="4"/>
          </p:nvPr>
        </p:nvSpPr>
        <p:spPr>
          <a:xfrm>
            <a:off x="4612376" y="2168670"/>
            <a:ext cx="4106453" cy="4231946"/>
          </a:xfrm>
          <a:solidFill>
            <a:schemeClr val="accent3">
              <a:lumMod val="85000"/>
            </a:schemeClr>
          </a:solidFill>
        </p:spPr>
        <p:txBody>
          <a:bodyPr/>
          <a:lstStyle/>
          <a:p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ให้เสนอหัวหน้าหน่วยงานของรัฐผ่านหัวหน้าเจ้าหน้าที่เพื่อพิจารณายกเลิก</a:t>
            </a:r>
          </a:p>
          <a:p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หากหัวหน้าหน่วยงานของรัฐเห็นว่าการจ้างโดยวิธีคัดเลือกใหม่อาจไม่ได้ผลดี จะสั่งให้ดำเนินการจ้างโดยวิธีเฉพาะเจาะจงตามมาตรา 82 (1) ก็ได้ เว้นแต่หน่วยงานของรัฐจะดำเนินการโดยวิธีเฉพาะเจาะจงด้วย</a:t>
            </a:r>
            <a:b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เหตุอื่น ให้เริ่มกระบวนการจ้างใหม่</a:t>
            </a:r>
            <a:b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โดยการจัดทำรายงานขอจ้างตามระเบียบฯ</a:t>
            </a:r>
          </a:p>
        </p:txBody>
      </p:sp>
      <p:pic>
        <p:nvPicPr>
          <p:cNvPr id="13" name="Picture 15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869" y="4941168"/>
            <a:ext cx="1877899" cy="175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116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51520" y="-39712"/>
            <a:ext cx="7260241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dirty="0">
                <a:solidFill>
                  <a:srgbClr val="C00000"/>
                </a:solidFill>
              </a:rPr>
              <a:t>การจ้างออกแบบหรือควบคุมงาน </a:t>
            </a:r>
            <a:br>
              <a:rPr lang="th-TH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C00000"/>
                </a:solidFill>
              </a:rPr>
              <a:t>โดยวิธีคัดเลือก (ต่อ)</a:t>
            </a:r>
          </a:p>
        </p:txBody>
      </p:sp>
    </p:spTree>
    <p:extLst>
      <p:ext uri="{BB962C8B-B14F-4D97-AF65-F5344CB8AC3E}">
        <p14:creationId xmlns:p14="http://schemas.microsoft.com/office/powerpoint/2010/main" val="74597131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245964" y="1122268"/>
            <a:ext cx="8568952" cy="5641033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anchor="b"/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rgbClr val="317A43"/>
              </a:buClr>
              <a:buSzPct val="70000"/>
              <a:defRPr/>
            </a:pPr>
            <a:r>
              <a:rPr lang="th-TH" sz="3400" b="1" cap="all" dirty="0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</a:rPr>
              <a:t>1. ขั้นตอนเริ่มต้น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</a:rPr>
              <a:t>	- ให้เจ้าหน้าที่ทำรายงานขอจ้างฯ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</a:rPr>
              <a:t>	- แต่งตั้ง คณะกรรมการดำเนินงานจ้างฯ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</a:rPr>
              <a:t>	- ให้เจ้าหน้าที่แจ้งคณะกรรมการจ้างฯ เพื่อดำเนินการต่อไป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rgbClr val="317A43"/>
              </a:buClr>
              <a:buSzPct val="70000"/>
              <a:defRPr/>
            </a:pPr>
            <a:r>
              <a:rPr lang="th-TH" sz="3400" b="1" cap="all" dirty="0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</a:rPr>
              <a:t>2. ขั้นตอนการเชิญชวน และการพิจารณาตัดสิน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</a:rPr>
              <a:t>	- ให้คณะกรรมการจ้างฯ จัดทำหนังสือเชิญชวนผู้ให้บริการ                                ตามแบบที่คณะกรรมการนโยบายกำหนด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</a:rPr>
              <a:t>	- เชิญชวนผู้ให้บริการรายใดรายหนึ่งที่มีคุณสมบัติเหมาะสมที่จะทำงานนั้น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</a:rPr>
              <a:t>	- พิจารณาข้อเสนอของผู้ให้บริการ เพื่อให้ได้ข้อเสนอที่เหมาะสม ถูกต้อง </a:t>
            </a:r>
            <a:br>
              <a:rPr lang="th-TH" sz="2800" b="1" dirty="0">
                <a:solidFill>
                  <a:srgbClr val="000000"/>
                </a:solidFill>
              </a:rPr>
            </a:br>
            <a:r>
              <a:rPr lang="th-TH" sz="2800" b="1" dirty="0">
                <a:solidFill>
                  <a:srgbClr val="000000"/>
                </a:solidFill>
              </a:rPr>
              <a:t>เป็นประโยชน์ต่อทางหน่วยงานของรัฐมากที่สุด และสอดคล้องกับวัตถุประสงค์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</a:rPr>
              <a:t>	- จัดทำรายงานผลการพิจารณา (นำวิธีประกาศเชิญชวนทั่วไปมาใช้โดยอนุโลม)</a:t>
            </a:r>
          </a:p>
        </p:txBody>
      </p:sp>
      <p:pic>
        <p:nvPicPr>
          <p:cNvPr id="9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71" y="1239929"/>
            <a:ext cx="7493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171" y="1239929"/>
            <a:ext cx="13684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45964" y="-131236"/>
            <a:ext cx="7260241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dirty="0">
                <a:solidFill>
                  <a:srgbClr val="3D34F6"/>
                </a:solidFill>
              </a:rPr>
              <a:t>การจ้างออกแบบหรือควบคุมงาน </a:t>
            </a:r>
            <a:br>
              <a:rPr lang="th-TH" dirty="0">
                <a:solidFill>
                  <a:srgbClr val="3D34F6"/>
                </a:solidFill>
              </a:rPr>
            </a:br>
            <a:r>
              <a:rPr lang="th-TH" dirty="0">
                <a:solidFill>
                  <a:srgbClr val="3D34F6"/>
                </a:solidFill>
              </a:rPr>
              <a:t>โดยวิธีเฉพาะเจาะจง</a:t>
            </a:r>
          </a:p>
        </p:txBody>
      </p:sp>
      <p:sp>
        <p:nvSpPr>
          <p:cNvPr id="12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117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93075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14935" y="143342"/>
            <a:ext cx="7260241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dirty="0">
                <a:solidFill>
                  <a:srgbClr val="CC0066"/>
                </a:solidFill>
              </a:rPr>
              <a:t>การจ้างออกแบบ โดยวิธีประกวดแบบ</a:t>
            </a:r>
          </a:p>
        </p:txBody>
      </p:sp>
      <p:graphicFrame>
        <p:nvGraphicFramePr>
          <p:cNvPr id="6" name="ตัวแทน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6072784"/>
              </p:ext>
            </p:extLst>
          </p:nvPr>
        </p:nvGraphicFramePr>
        <p:xfrm>
          <a:off x="468313" y="1268413"/>
          <a:ext cx="8229600" cy="5056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ลูกศรเวียน 17"/>
          <p:cNvSpPr/>
          <p:nvPr/>
        </p:nvSpPr>
        <p:spPr>
          <a:xfrm rot="5400000">
            <a:off x="7123232" y="2821984"/>
            <a:ext cx="1521979" cy="1583884"/>
          </a:xfrm>
          <a:prstGeom prst="circularArrow">
            <a:avLst/>
          </a:prstGeom>
          <a:solidFill>
            <a:srgbClr val="0000FF"/>
          </a:solidFill>
          <a:scene3d>
            <a:camera prst="orthographicFront"/>
            <a:lightRig rig="flat" dir="t"/>
          </a:scene3d>
          <a:sp3d z="190500"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5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ลูกศรเวียน 18"/>
          <p:cNvSpPr/>
          <p:nvPr/>
        </p:nvSpPr>
        <p:spPr>
          <a:xfrm rot="365516">
            <a:off x="3881640" y="1268760"/>
            <a:ext cx="1152128" cy="1008112"/>
          </a:xfrm>
          <a:prstGeom prst="circularArrow">
            <a:avLst/>
          </a:prstGeom>
          <a:solidFill>
            <a:srgbClr val="0070C0"/>
          </a:solidFill>
          <a:scene3d>
            <a:camera prst="orthographicFront"/>
            <a:lightRig rig="flat" dir="t"/>
          </a:scene3d>
          <a:sp3d z="190500"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5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ลูกศรเวียน 20"/>
          <p:cNvSpPr/>
          <p:nvPr/>
        </p:nvSpPr>
        <p:spPr>
          <a:xfrm rot="10800000">
            <a:off x="4283968" y="5373216"/>
            <a:ext cx="1152128" cy="1008112"/>
          </a:xfrm>
          <a:prstGeom prst="circularArrow">
            <a:avLst/>
          </a:prstGeom>
          <a:solidFill>
            <a:srgbClr val="002060"/>
          </a:solidFill>
          <a:scene3d>
            <a:camera prst="orthographicFront"/>
            <a:lightRig rig="flat" dir="t"/>
          </a:scene3d>
          <a:sp3d z="190500"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5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118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72252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graphicFrame>
        <p:nvGraphicFramePr>
          <p:cNvPr id="6" name="ตัวแทน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778257"/>
              </p:ext>
            </p:extLst>
          </p:nvPr>
        </p:nvGraphicFramePr>
        <p:xfrm>
          <a:off x="468313" y="1268413"/>
          <a:ext cx="8229600" cy="5056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ลูกศรเวียน 17"/>
          <p:cNvSpPr/>
          <p:nvPr/>
        </p:nvSpPr>
        <p:spPr>
          <a:xfrm rot="5400000">
            <a:off x="7123232" y="2821984"/>
            <a:ext cx="1521979" cy="1583884"/>
          </a:xfrm>
          <a:prstGeom prst="circularArrow">
            <a:avLst/>
          </a:prstGeom>
          <a:solidFill>
            <a:srgbClr val="0000FF"/>
          </a:solidFill>
          <a:scene3d>
            <a:camera prst="orthographicFront"/>
            <a:lightRig rig="flat" dir="t"/>
          </a:scene3d>
          <a:sp3d z="190500"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5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ลูกศรเวียน 18"/>
          <p:cNvSpPr/>
          <p:nvPr/>
        </p:nvSpPr>
        <p:spPr>
          <a:xfrm rot="365516">
            <a:off x="3881640" y="1268760"/>
            <a:ext cx="1152128" cy="1008112"/>
          </a:xfrm>
          <a:prstGeom prst="circularArrow">
            <a:avLst/>
          </a:prstGeom>
          <a:solidFill>
            <a:srgbClr val="0070C0"/>
          </a:solidFill>
          <a:scene3d>
            <a:camera prst="orthographicFront"/>
            <a:lightRig rig="flat" dir="t"/>
          </a:scene3d>
          <a:sp3d z="190500"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5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ลูกศรเวียน 20"/>
          <p:cNvSpPr/>
          <p:nvPr/>
        </p:nvSpPr>
        <p:spPr>
          <a:xfrm rot="10800000">
            <a:off x="3707904" y="5301208"/>
            <a:ext cx="1152128" cy="1008112"/>
          </a:xfrm>
          <a:prstGeom prst="circularArrow">
            <a:avLst/>
          </a:prstGeom>
          <a:solidFill>
            <a:srgbClr val="002060"/>
          </a:solidFill>
          <a:scene3d>
            <a:camera prst="orthographicFront"/>
            <a:lightRig rig="flat" dir="t"/>
          </a:scene3d>
          <a:sp3d z="190500"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5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119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14935" y="143342"/>
            <a:ext cx="7260241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dirty="0">
                <a:solidFill>
                  <a:srgbClr val="CC0066"/>
                </a:solidFill>
                <a:latin typeface="Angsana New" pitchFamily="18" charset="-34"/>
                <a:cs typeface="Angsana New" pitchFamily="18" charset="-34"/>
              </a:rPr>
              <a:t>การจ้างออกแบบ โดยวิธีประกวดแบบ (ต่อ)</a:t>
            </a:r>
          </a:p>
        </p:txBody>
      </p:sp>
    </p:spTree>
    <p:extLst>
      <p:ext uri="{BB962C8B-B14F-4D97-AF65-F5344CB8AC3E}">
        <p14:creationId xmlns:p14="http://schemas.microsoft.com/office/powerpoint/2010/main" val="1101389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467545" y="1453680"/>
          <a:ext cx="7632848" cy="4351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3132138" y="549275"/>
            <a:ext cx="2447925" cy="792163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altLang="th-TH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งานบริการ</a:t>
            </a:r>
          </a:p>
        </p:txBody>
      </p:sp>
      <p:pic>
        <p:nvPicPr>
          <p:cNvPr id="28676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797425"/>
            <a:ext cx="25781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60625"/>
            <a:ext cx="15113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624AA695-C0FA-4131-ABFB-114E93ED582A}" type="slidenum">
              <a:rPr lang="en-US" altLang="en-US" sz="2000">
                <a:solidFill>
                  <a:srgbClr val="FEFFFF"/>
                </a:solidFill>
              </a:rPr>
              <a:pPr/>
              <a:t>12</a:t>
            </a:fld>
            <a:endParaRPr lang="th-TH" altLang="en-US" sz="2000">
              <a:solidFill>
                <a:srgbClr val="FEFFFF"/>
              </a:solidFill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graphicFrame>
        <p:nvGraphicFramePr>
          <p:cNvPr id="5" name="ตัวแทนเนื้อหา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8179533"/>
              </p:ext>
            </p:extLst>
          </p:nvPr>
        </p:nvGraphicFramePr>
        <p:xfrm>
          <a:off x="468313" y="1268413"/>
          <a:ext cx="8229600" cy="5400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7" name="กลุ่ม 16"/>
          <p:cNvGrpSpPr/>
          <p:nvPr/>
        </p:nvGrpSpPr>
        <p:grpSpPr>
          <a:xfrm>
            <a:off x="4291984" y="1095126"/>
            <a:ext cx="4456480" cy="735005"/>
            <a:chOff x="431280" y="2088578"/>
            <a:chExt cx="5617024" cy="735005"/>
          </a:xfrm>
        </p:grpSpPr>
        <p:sp>
          <p:nvSpPr>
            <p:cNvPr id="20" name="สี่เหลี่ยมผืนผ้ามุมมน 19"/>
            <p:cNvSpPr/>
            <p:nvPr/>
          </p:nvSpPr>
          <p:spPr>
            <a:xfrm>
              <a:off x="431280" y="2088578"/>
              <a:ext cx="5617024" cy="735005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สี่เหลี่ยมผืนผ้ามุมมน 4"/>
            <p:cNvSpPr/>
            <p:nvPr/>
          </p:nvSpPr>
          <p:spPr>
            <a:xfrm>
              <a:off x="874977" y="2124458"/>
              <a:ext cx="4612928" cy="66324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algn="r" defTabSz="16002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3200" b="1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ขั้นตอนที่ 2 การประกวดแบบ</a:t>
              </a:r>
            </a:p>
          </p:txBody>
        </p:sp>
      </p:grpSp>
      <p:pic>
        <p:nvPicPr>
          <p:cNvPr id="24" name="รูปภาพ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95629"/>
            <a:ext cx="1228458" cy="113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รูปภาพ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18187"/>
            <a:ext cx="1229887" cy="12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รูปภาพ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73" y="5313126"/>
            <a:ext cx="11557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logo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120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14935" y="143342"/>
            <a:ext cx="7260241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dirty="0">
                <a:solidFill>
                  <a:srgbClr val="CC0066"/>
                </a:solidFill>
                <a:latin typeface="Angsana New" pitchFamily="18" charset="-34"/>
                <a:cs typeface="Angsana New" pitchFamily="18" charset="-34"/>
              </a:rPr>
              <a:t>การจ้างออกแบบ โดยวิธีประกวดแบบ (ต่อ)</a:t>
            </a:r>
          </a:p>
        </p:txBody>
      </p:sp>
    </p:spTree>
    <p:extLst>
      <p:ext uri="{BB962C8B-B14F-4D97-AF65-F5344CB8AC3E}">
        <p14:creationId xmlns:p14="http://schemas.microsoft.com/office/powerpoint/2010/main" val="131974061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80" name="Group 4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053842038"/>
              </p:ext>
            </p:extLst>
          </p:nvPr>
        </p:nvGraphicFramePr>
        <p:xfrm>
          <a:off x="405923" y="1916832"/>
          <a:ext cx="8320109" cy="1748565"/>
        </p:xfrm>
        <a:graphic>
          <a:graphicData uri="http://schemas.openxmlformats.org/drawingml/2006/table">
            <a:tbl>
              <a:tblPr/>
              <a:tblGrid>
                <a:gridCol w="44664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536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610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ea typeface="굴림" panose="020B0600000101010101" pitchFamily="34" charset="-127"/>
                          <a:cs typeface="Angsana New" pitchFamily="18" charset="-34"/>
                        </a:rPr>
                        <a:t>หัวหน้าหน่วยงานของรัฐ</a:t>
                      </a:r>
                      <a:endParaRPr kumimoji="0" lang="en-US" altLang="ko-KR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itchFamily="18" charset="-34"/>
                        <a:ea typeface="굴림" panose="020B0600000101010101" pitchFamily="34" charset="-127"/>
                        <a:cs typeface="Angsana New" pitchFamily="18" charset="-34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ea typeface="굴림" panose="020B0600000101010101" pitchFamily="34" charset="-127"/>
                          <a:cs typeface="Angsana New" pitchFamily="18" charset="-34"/>
                        </a:rPr>
                        <a:t>ผู้มีอำนาจเหนือขึ้นไปหนึ่งชั้น</a:t>
                      </a:r>
                      <a:endParaRPr kumimoji="0" lang="ko-KR" altLang="en-US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itchFamily="18" charset="-34"/>
                        <a:ea typeface="굴림" panose="020B0600000101010101" pitchFamily="34" charset="-127"/>
                        <a:cs typeface="Angsana New" pitchFamily="18" charset="-34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874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굴림" panose="020B0600000101010101" pitchFamily="34" charset="-127"/>
                          <a:cs typeface="Angsana New" pitchFamily="18" charset="-34"/>
                        </a:rPr>
                        <a:t>ไม่เกิน  50,000,000  บาท</a:t>
                      </a:r>
                      <a:endParaRPr kumimoji="0" lang="ko-KR" alt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굴림" panose="020B0600000101010101" pitchFamily="34" charset="-127"/>
                        <a:cs typeface="Angsana New" pitchFamily="18" charset="-34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chemeClr val="bg2">
                            <a:gamma/>
                            <a:tint val="0"/>
                            <a:invGamma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th-TH" altLang="ko-KR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굴림" panose="020B0600000101010101" pitchFamily="34" charset="-127"/>
                          <a:cs typeface="Angsana New" pitchFamily="18" charset="-34"/>
                        </a:rPr>
                        <a:t>เกิน  50,000,000  บาท</a:t>
                      </a:r>
                      <a:endParaRPr kumimoji="0" lang="ko-KR" alt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굴림" panose="020B0600000101010101" pitchFamily="34" charset="-127"/>
                        <a:cs typeface="Angsana New" pitchFamily="18" charset="-34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chemeClr val="bg2">
                            <a:gamma/>
                            <a:tint val="0"/>
                            <a:invGamma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2079" y="220445"/>
            <a:ext cx="6911975" cy="609600"/>
          </a:xfrm>
        </p:spPr>
        <p:txBody>
          <a:bodyPr/>
          <a:lstStyle/>
          <a:p>
            <a:r>
              <a:rPr lang="th-TH" dirty="0"/>
              <a:t>อำนาจในการสั่งจ้างออกแบบหรือควบคุมงาน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551" y="4262890"/>
            <a:ext cx="7842502" cy="1384995"/>
          </a:xfrm>
          <a:prstGeom prst="rect">
            <a:avLst/>
          </a:prstGeom>
          <a:solidFill>
            <a:srgbClr val="FFFFAF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th-TH" sz="2800" b="1" dirty="0">
                <a:solidFill>
                  <a:srgbClr val="000000"/>
                </a:solidFill>
              </a:rPr>
              <a:t>รัฐวิสาหกิจใดมีความจำเป็นจะกำหนดผู้มีอำนาจและวงเงินในการสั่งจ้าง </a:t>
            </a:r>
            <a:br>
              <a:rPr lang="th-TH" sz="2800" b="1" dirty="0">
                <a:solidFill>
                  <a:srgbClr val="000000"/>
                </a:solidFill>
              </a:rPr>
            </a:br>
            <a:r>
              <a:rPr lang="th-TH" sz="2800" b="1" dirty="0">
                <a:solidFill>
                  <a:srgbClr val="000000"/>
                </a:solidFill>
              </a:rPr>
              <a:t>แตกต่างไปจากที่กำหนดไว้ในระเบียบนี้ ให้เสนอต่อคณะกรรมการวินิจฉัย</a:t>
            </a:r>
            <a:br>
              <a:rPr lang="th-TH" sz="2800" b="1" dirty="0">
                <a:solidFill>
                  <a:srgbClr val="000000"/>
                </a:solidFill>
              </a:rPr>
            </a:br>
            <a:r>
              <a:rPr lang="th-TH" sz="2800" b="1" dirty="0">
                <a:solidFill>
                  <a:srgbClr val="000000"/>
                </a:solidFill>
              </a:rPr>
              <a:t>เพื่อขอความเห็นชอบ</a:t>
            </a:r>
          </a:p>
        </p:txBody>
      </p:sp>
      <p:sp>
        <p:nvSpPr>
          <p:cNvPr id="9" name="Half Frame 8"/>
          <p:cNvSpPr/>
          <p:nvPr/>
        </p:nvSpPr>
        <p:spPr bwMode="auto">
          <a:xfrm>
            <a:off x="539551" y="4262890"/>
            <a:ext cx="159881" cy="182639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0" name="Half Frame 9"/>
          <p:cNvSpPr/>
          <p:nvPr/>
        </p:nvSpPr>
        <p:spPr bwMode="auto">
          <a:xfrm rot="16200000">
            <a:off x="528841" y="5461390"/>
            <a:ext cx="197207" cy="175786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1" name="Half Frame 10"/>
          <p:cNvSpPr/>
          <p:nvPr/>
        </p:nvSpPr>
        <p:spPr bwMode="auto">
          <a:xfrm rot="5400000">
            <a:off x="8253907" y="4268076"/>
            <a:ext cx="157679" cy="19722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2" name="Half Frame 11"/>
          <p:cNvSpPr/>
          <p:nvPr/>
        </p:nvSpPr>
        <p:spPr bwMode="auto">
          <a:xfrm rot="10978838">
            <a:off x="8237937" y="5491841"/>
            <a:ext cx="189620" cy="15121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50180" name="Picture 4" descr="ผลการค้นหารูปภาพสำหรับ เงิน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83" b="89521" l="9699" r="96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866" y="3555287"/>
            <a:ext cx="1270988" cy="14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www.gprocurement.go.th/wps/wcm/connect/80d0be004382eaa6910193dec3fc5a9c/?MOD=AJPERES&amp;attachment=true&amp;id=139658941853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1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121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4036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ตัวยึดเนื้อหา 6"/>
          <p:cNvGraphicFramePr>
            <a:graphicFrameLocks noGrp="1"/>
          </p:cNvGraphicFramePr>
          <p:nvPr>
            <p:ph idx="1"/>
            <p:extLst/>
          </p:nvPr>
        </p:nvGraphicFramePr>
        <p:xfrm>
          <a:off x="179512" y="1052736"/>
          <a:ext cx="8797767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3" name="Picture 14" descr="http://www.kittilaw.com/images/article/legislat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1669">
            <a:off x="7238210" y="4597464"/>
            <a:ext cx="1580349" cy="149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encrypted-tbn1.gstatic.com/images?q=tbn:ANd9GcTEIW7P9c5H_ZtiSt8b1wEMI7MtqtrJdKSwrFsfK2kBT5s-UOOuF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9608">
            <a:off x="7394112" y="2783678"/>
            <a:ext cx="1402533" cy="107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92079" y="220445"/>
            <a:ext cx="6911975" cy="609600"/>
          </a:xfrm>
        </p:spPr>
        <p:txBody>
          <a:bodyPr/>
          <a:lstStyle/>
          <a:p>
            <a:pPr algn="ctr"/>
            <a:r>
              <a:rPr lang="th-TH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สัญญาและหลักประกัน</a:t>
            </a:r>
          </a:p>
        </p:txBody>
      </p:sp>
      <p:pic>
        <p:nvPicPr>
          <p:cNvPr id="6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pic>
        <p:nvPicPr>
          <p:cNvPr id="8" name="Picture 3" descr="logo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122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87859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3" y="1341438"/>
            <a:ext cx="8064500" cy="5183187"/>
          </a:xfrm>
        </p:spPr>
        <p:txBody>
          <a:bodyPr/>
          <a:lstStyle/>
          <a:p>
            <a:pPr indent="0" algn="thaiDist">
              <a:spcBef>
                <a:spcPts val="0"/>
              </a:spcBef>
              <a:buFont typeface="Wingdings 3" panose="05040102010807070707" pitchFamily="18" charset="2"/>
              <a:buNone/>
              <a:tabLst>
                <a:tab pos="1530350" algn="l"/>
              </a:tabLst>
              <a:defRPr/>
            </a:pPr>
            <a:r>
              <a:rPr lang="th-TH" sz="2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</a:t>
            </a:r>
            <a:r>
              <a:rPr lang="th-TH" sz="28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มาตรา 114</a:t>
            </a:r>
            <a:r>
              <a:rPr lang="th-TH" sz="28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</a:t>
            </a:r>
            <a:r>
              <a:rPr lang="th-TH" sz="24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ผู้ซึ่งได้ยื่นข้อเสนอ</a:t>
            </a:r>
            <a:r>
              <a:rPr lang="th-TH" sz="2400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เพื่อทำการจัดซื้อจัดจ้างพัสดุกับหน่วยงานของรัฐ        </a:t>
            </a:r>
            <a:r>
              <a:rPr lang="th-TH" sz="24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มีสิทธิอุทธรณ์เกี่ยวกับการจัดซื้อจัดจ้างพัสดุ </a:t>
            </a:r>
            <a:r>
              <a:rPr lang="th-TH" sz="2400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ในกรณีที่เห็นว่าหน่วยงานของรัฐมิได้ปฏิบัติ       ให้เป็นไปตามหลักเกณฑ์และวิธีการที่กำหนดในพระราชบัญญัตินี้ กฎกระทรวง ระเบียบ       หรือประกาศที่ออกตามความในพระราชบัญญัตินี้ </a:t>
            </a:r>
            <a:r>
              <a:rPr lang="th-TH" sz="24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เป็นเหตุให้ตนไม่ได้รับการประกาศผล       เป็นผู้ชนะหรือไม่ได้รับการคัดเลือกเป็นคู่สัญญากับหน่วยงานของรัฐ</a:t>
            </a:r>
            <a:endParaRPr lang="en-US" sz="2400" b="1" dirty="0" smtClean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indent="0" algn="thaiDist">
              <a:spcBef>
                <a:spcPts val="600"/>
              </a:spcBef>
              <a:buFont typeface="Wingdings 3" panose="05040102010807070707" pitchFamily="18" charset="2"/>
              <a:buNone/>
              <a:tabLst>
                <a:tab pos="1530350" algn="l"/>
              </a:tabLst>
              <a:defRPr/>
            </a:pPr>
            <a:r>
              <a:rPr lang="th-TH" sz="2400" b="1" dirty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400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</a:t>
            </a:r>
            <a:r>
              <a:rPr lang="th-TH" sz="28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มาตรา 115 </a:t>
            </a:r>
            <a:r>
              <a:rPr lang="th-TH" sz="28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400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ผู้มีสิทธิอุทธรณ์จะยื่นอุทธรณ์ในเรื่องดังต่อไปนี้</a:t>
            </a:r>
            <a:r>
              <a:rPr lang="th-TH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ไม่ได้</a:t>
            </a:r>
            <a:r>
              <a:rPr lang="th-TH" sz="2400" b="1" i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endParaRPr lang="en-US" sz="2400" b="1" i="1" u="sng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indent="0" algn="thaiDist">
              <a:spcBef>
                <a:spcPts val="0"/>
              </a:spcBef>
              <a:buFont typeface="Wingdings 3" panose="05040102010807070707" pitchFamily="18" charset="2"/>
              <a:buNone/>
              <a:tabLst>
                <a:tab pos="1530350" algn="l"/>
              </a:tabLst>
              <a:defRPr/>
            </a:pPr>
            <a:r>
              <a:rPr lang="th-TH" sz="2400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	(1) การเลือกใช้วิธีการจัดซื้อจัดจ้างหรือเกณฑ์ที่ใช้ในการพิจารณาผลการจัดซื้อจัดจ้างตามพระราชบัญญัตินี้ของหน่วยงานของรัฐ</a:t>
            </a:r>
            <a:endParaRPr lang="en-US" sz="2400" b="1" dirty="0" smtClean="0">
              <a:solidFill>
                <a:srgbClr val="0000FF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indent="0" algn="thaiDist">
              <a:spcBef>
                <a:spcPts val="0"/>
              </a:spcBef>
              <a:buFont typeface="Wingdings 3" panose="05040102010807070707" pitchFamily="18" charset="2"/>
              <a:buNone/>
              <a:tabLst>
                <a:tab pos="1530350" algn="l"/>
              </a:tabLst>
              <a:defRPr/>
            </a:pPr>
            <a:r>
              <a:rPr lang="th-TH" sz="2400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(2) การยกเลิกการจัดซื้อจัดจ้างตามมาตรา 67</a:t>
            </a:r>
            <a:endParaRPr lang="en-US" sz="2400" b="1" dirty="0" smtClean="0">
              <a:solidFill>
                <a:srgbClr val="0000FF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indent="0" algn="thaiDist">
              <a:spcBef>
                <a:spcPts val="0"/>
              </a:spcBef>
              <a:buFont typeface="Wingdings 3" panose="05040102010807070707" pitchFamily="18" charset="2"/>
              <a:buNone/>
              <a:tabLst>
                <a:tab pos="1530350" algn="l"/>
              </a:tabLst>
              <a:defRPr/>
            </a:pPr>
            <a:r>
              <a:rPr lang="th-TH" sz="2400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(3) การละเว้นการอ้างถึงพระราชบัญญัตินี้ กฎกระทรวง ระเบียบ หรือประกาศที่ออกตามพระราชบัญญัตินี้ในส่วนที่เกี่ยวข้องโดยตรงกับการจัดซื้อจัดจ้างในประกาศ เอกสาร หรือหนังสือเชิญชวนของหน่วยงานของรัฐ</a:t>
            </a:r>
            <a:endParaRPr lang="en-US" sz="2400" b="1" dirty="0" smtClean="0">
              <a:solidFill>
                <a:srgbClr val="0000FF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indent="0" algn="thaiDist">
              <a:spcBef>
                <a:spcPts val="0"/>
              </a:spcBef>
              <a:buFont typeface="Wingdings 3" panose="05040102010807070707" pitchFamily="18" charset="2"/>
              <a:buNone/>
              <a:tabLst>
                <a:tab pos="1530350" algn="l"/>
              </a:tabLst>
              <a:defRPr/>
            </a:pPr>
            <a:r>
              <a:rPr lang="th-TH" sz="2400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(4) กรณีอื่นตามที่กำหนดในกฎกระทรวง </a:t>
            </a:r>
            <a:endParaRPr lang="en-US" sz="2400" b="1" dirty="0" smtClean="0">
              <a:solidFill>
                <a:srgbClr val="0000FF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1685925" y="333375"/>
            <a:ext cx="6515100" cy="860425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r>
              <a:rPr lang="th-TH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ulim" panose="020B0600000101010101" pitchFamily="34" charset="-127"/>
              </a:rPr>
              <a:t>หมวด 14 การอุทธรณ์</a:t>
            </a:r>
            <a:endParaRPr lang="en-US" altLang="ko-K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ulim" panose="020B0600000101010101" pitchFamily="34" charset="-127"/>
            </a:endParaRPr>
          </a:p>
        </p:txBody>
      </p:sp>
      <p:pic>
        <p:nvPicPr>
          <p:cNvPr id="8397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88" y="5861050"/>
            <a:ext cx="865187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12AA8D07-E015-4864-A526-D6418332C237}" type="slidenum">
              <a:rPr lang="en-US" altLang="en-US" sz="2000">
                <a:solidFill>
                  <a:srgbClr val="FEFFFF"/>
                </a:solidFill>
              </a:rPr>
              <a:pPr/>
              <a:t>123</a:t>
            </a:fld>
            <a:endParaRPr lang="th-TH" altLang="en-US" sz="2000">
              <a:solidFill>
                <a:srgbClr val="FE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3" y="1628775"/>
            <a:ext cx="7559675" cy="4608513"/>
          </a:xfrm>
        </p:spPr>
        <p:txBody>
          <a:bodyPr/>
          <a:lstStyle/>
          <a:p>
            <a:pPr marL="0" indent="0" algn="thaiDist">
              <a:spcBef>
                <a:spcPts val="600"/>
              </a:spcBef>
              <a:buClr>
                <a:srgbClr val="A53010"/>
              </a:buClr>
              <a:buFont typeface="Wingdings 3" panose="05040102010807070707" pitchFamily="18" charset="2"/>
              <a:buNone/>
              <a:tabLst>
                <a:tab pos="1530350" algn="l"/>
              </a:tabLst>
              <a:defRPr/>
            </a:pPr>
            <a:r>
              <a:rPr lang="th-TH" sz="2600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</a:t>
            </a:r>
            <a:r>
              <a:rPr lang="th-TH" sz="28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มาตรา 116  </a:t>
            </a:r>
            <a:r>
              <a:rPr lang="th-TH" sz="2600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การอุทธรณ์ต้องทำเป็นหนังสือลงลายมือชื่อผู้อุทธรณ์</a:t>
            </a:r>
          </a:p>
          <a:p>
            <a:pPr marL="0" indent="0" algn="thaiDist">
              <a:spcBef>
                <a:spcPts val="600"/>
              </a:spcBef>
              <a:buClr>
                <a:srgbClr val="A53010"/>
              </a:buClr>
              <a:buFont typeface="Wingdings 3" panose="05040102010807070707" pitchFamily="18" charset="2"/>
              <a:buNone/>
              <a:tabLst>
                <a:tab pos="1530350" algn="l"/>
              </a:tabLst>
              <a:defRPr/>
            </a:pPr>
            <a:r>
              <a:rPr lang="th-TH" sz="2600" b="1" dirty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</a:t>
            </a:r>
            <a:r>
              <a:rPr lang="th-TH" sz="28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มาตรา 117  </a:t>
            </a:r>
            <a:r>
              <a:rPr lang="th-TH" sz="2600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ให้ผู้มีสิทธิอุทธรณ์ยื่นอุทธรณ์ต่อหน่วยงานของรัฐนั้นภายใน              </a:t>
            </a:r>
            <a:r>
              <a:rPr lang="th-TH" sz="26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7 วันทำการ </a:t>
            </a:r>
            <a:r>
              <a:rPr lang="th-TH" sz="2600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นับแต่วันประกาศผลการจัดซื้อจัดจ้างในระบบเครือข่ายสารสนเทศของกรมบัญชีกลาง</a:t>
            </a:r>
            <a:endParaRPr lang="en-US" sz="2600" b="1" dirty="0" smtClean="0">
              <a:solidFill>
                <a:srgbClr val="0000FF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 algn="thaiDist">
              <a:buFont typeface="Wingdings 3" panose="05040102010807070707" pitchFamily="18" charset="2"/>
              <a:buNone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 </a:t>
            </a:r>
            <a:r>
              <a:rPr lang="th-TH" sz="2600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</a:t>
            </a:r>
            <a:r>
              <a:rPr lang="th-TH" sz="28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มาตรา 118  </a:t>
            </a:r>
            <a:r>
              <a:rPr lang="th-TH" sz="2600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ให้หน่วยงานของรัฐพิจารณาและวินิจฉัยอุทธรณ์ให้แล้วเสร็จภายใน  </a:t>
            </a:r>
            <a:r>
              <a:rPr lang="th-TH" sz="26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7 วันทำการ </a:t>
            </a:r>
            <a:r>
              <a:rPr lang="th-TH" sz="2600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นับแต่วันที่ได้รับอุทธรณ์ ในกรณีที่เห็นด้วยกับอุทธรณ์ก็ให้ดำเนินการตามความเห็นนั้นภายในกำหนดเวลาดังกล่าว</a:t>
            </a:r>
            <a:endParaRPr lang="en-US" sz="2600" b="1" dirty="0" smtClean="0">
              <a:solidFill>
                <a:srgbClr val="0000FF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 algn="thaiDist">
              <a:spcBef>
                <a:spcPts val="0"/>
              </a:spcBef>
              <a:buFont typeface="Wingdings 3" panose="05040102010807070707" pitchFamily="18" charset="2"/>
              <a:buNone/>
              <a:defRPr/>
            </a:pPr>
            <a:r>
              <a:rPr lang="th-TH" sz="2600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		ในกรณีที่หน่วยงานของรัฐไม่เห็นด้วยกับอุทธรณ์ ไม่ว่าทั้งหมด</a:t>
            </a:r>
            <a:br>
              <a:rPr lang="th-TH" sz="2600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600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หรือบางส่วนให้เร่งรายงานความเห็นพร้อมเหตุผลไปยังคณะกรรมการพิจารณาอุทธรณ์ตามมาตรา 119 ภายใน  </a:t>
            </a:r>
            <a:r>
              <a:rPr lang="th-TH" sz="26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  วันทำการ </a:t>
            </a:r>
            <a:r>
              <a:rPr lang="th-TH" sz="2600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นับแต่วันที่ครบกำหนดตามวรรคหนึ่ง </a:t>
            </a:r>
            <a:endParaRPr lang="en-US" sz="2600" b="1" dirty="0" smtClean="0">
              <a:solidFill>
                <a:srgbClr val="0000FF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 algn="thaiDist">
              <a:spcBef>
                <a:spcPts val="0"/>
              </a:spcBef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endParaRPr lang="en-US" sz="2600" dirty="0" smtClean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1639888" y="476250"/>
            <a:ext cx="6515100" cy="860425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r>
              <a:rPr lang="th-TH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ulim" panose="020B0600000101010101" pitchFamily="34" charset="-127"/>
              </a:rPr>
              <a:t>หมวด 14 การอุทธรณ์ (ต่อ)</a:t>
            </a:r>
            <a:endParaRPr lang="en-US" altLang="ko-K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ulim" panose="020B0600000101010101" pitchFamily="34" charset="-127"/>
            </a:endParaRPr>
          </a:p>
        </p:txBody>
      </p:sp>
      <p:sp>
        <p:nvSpPr>
          <p:cNvPr id="84996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4BC4BE2D-DC32-4DE4-AABC-16BEACC6158B}" type="slidenum">
              <a:rPr lang="en-US" altLang="en-US" sz="2000">
                <a:solidFill>
                  <a:srgbClr val="FEFFFF"/>
                </a:solidFill>
              </a:rPr>
              <a:pPr/>
              <a:t>124</a:t>
            </a:fld>
            <a:endParaRPr lang="th-TH" altLang="en-US" sz="2000">
              <a:solidFill>
                <a:srgbClr val="FEFFFF"/>
              </a:solidFill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Content Placeholder 2"/>
          <p:cNvSpPr>
            <a:spLocks noGrp="1"/>
          </p:cNvSpPr>
          <p:nvPr>
            <p:ph idx="1"/>
          </p:nvPr>
        </p:nvSpPr>
        <p:spPr>
          <a:xfrm>
            <a:off x="900113" y="2163763"/>
            <a:ext cx="7504112" cy="4578350"/>
          </a:xfrm>
        </p:spPr>
        <p:txBody>
          <a:bodyPr/>
          <a:lstStyle/>
          <a:p>
            <a:pPr marL="0" indent="0" algn="thaiDist" defTabSz="914400" eaLnBrk="1" hangingPunct="1">
              <a:spcBef>
                <a:spcPct val="2000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th-TH" altLang="th-TH" sz="2700" b="1" dirty="0" smtClean="0">
                <a:solidFill>
                  <a:srgbClr val="0C03BD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th-TH" altLang="th-TH" sz="27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 ให้คณะกรรมการพิจารณาอุทธรณ์ พิจารณาอุทธรณ์ให้แล้วเสร็จ</a:t>
            </a:r>
            <a:r>
              <a:rPr lang="th-TH" altLang="th-TH" sz="27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ภายใน  30  วัน </a:t>
            </a:r>
            <a:r>
              <a:rPr lang="th-TH" altLang="th-TH" sz="27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นับแต่วันที่ได้รับรายงานตามมาตรา 116 หากเรื่องใดไม่อาจพิจารณาได้ทันในกำหนดนั้น ให้คณะกรรมการพิจารณาอุทธรณ์ขยายระยะเวลาออกไปได้</a:t>
            </a:r>
            <a:r>
              <a:rPr lang="th-TH" altLang="th-TH" sz="27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ไม่เกิน 2 ครั้ง ครั้งละไม่เกิน  15  วัน</a:t>
            </a:r>
          </a:p>
          <a:p>
            <a:pPr marL="0" indent="0" algn="thaiDist" defTabSz="914400" eaLnBrk="1" hangingPunct="1">
              <a:spcBef>
                <a:spcPct val="2000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th-TH" altLang="th-TH" sz="2700" b="1" dirty="0" smtClean="0">
                <a:solidFill>
                  <a:srgbClr val="0C03BD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   </a:t>
            </a:r>
            <a:r>
              <a:rPr lang="th-TH" altLang="th-TH" sz="27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-  การวินิจฉัยของคณะกรรมการพิจารณาอุทธรณ์ให้</a:t>
            </a:r>
            <a:r>
              <a:rPr lang="th-TH" altLang="th-TH" sz="27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เป็นที่สุด</a:t>
            </a:r>
          </a:p>
          <a:p>
            <a:pPr marL="0" indent="0" algn="thaiDist" defTabSz="914400" eaLnBrk="1" hangingPunct="1">
              <a:spcBef>
                <a:spcPct val="2000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th-TH" altLang="th-TH" sz="2700" b="1" dirty="0" smtClean="0">
                <a:solidFill>
                  <a:srgbClr val="0C03BD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th-TH" altLang="th-TH" sz="27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 ผู้อุทธรณ์ผู้ใดไม่พอใจคำวินิจฉัยของคณะกรรมการพิจารณาอุทธรณ์ หรือการยุติเรื่อง และเห็นว่าหน่วยงานของรัฐต้องรับผิดชดใช้ค่าเสียหาย ผู้นั้นมีสิทธิฟ้องคดีต่อศาลเพื่อเรียกให้หน่วยงานของรัฐชดใช้ค่าเสียหายได้ แต่การฟ้องคดีดังกล่าวไม่มีผลกระทบต่อการจัดซื้อจัดจ้างที่หน่วยงานของรัฐได้ลงนาม</a:t>
            </a:r>
            <a:br>
              <a:rPr lang="th-TH" altLang="th-TH" sz="27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altLang="th-TH" sz="27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ในสัญญาจัดซื้อจัดจ้างนั้นแล้ว</a:t>
            </a:r>
            <a:endParaRPr lang="en-US" altLang="th-TH" sz="2700" b="1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 algn="thaiDist" defTabSz="914400" eaLnBrk="1" hangingPunct="1">
              <a:spcBef>
                <a:spcPct val="20000"/>
              </a:spcBef>
              <a:buClrTx/>
              <a:buFont typeface="Wingdings 3" panose="05040102010807070707" pitchFamily="18" charset="2"/>
              <a:buNone/>
              <a:defRPr/>
            </a:pPr>
            <a:endParaRPr lang="th-TH" altLang="th-TH" sz="2800" b="1" dirty="0" smtClean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8601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3573463"/>
            <a:ext cx="101282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619250" y="560388"/>
            <a:ext cx="6515100" cy="8604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r>
              <a:rPr lang="th-TH" altLang="ko-KR" sz="4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ulim" panose="020B0600000101010101" pitchFamily="34" charset="-127"/>
              </a:rPr>
              <a:t>หมวด 14 การอุทธรณ์ (ต่อ)</a:t>
            </a:r>
            <a:endParaRPr lang="en-US" altLang="ko-K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ulim" panose="020B0600000101010101" pitchFamily="34" charset="-127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927100" y="1519238"/>
            <a:ext cx="1978025" cy="6445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th-TH" sz="32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มาตรา 119</a:t>
            </a:r>
          </a:p>
        </p:txBody>
      </p:sp>
      <p:sp>
        <p:nvSpPr>
          <p:cNvPr id="86022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E5DB19BB-BBFA-4214-B95D-EC0EC4A77F18}" type="slidenum">
              <a:rPr lang="en-US" altLang="en-US" sz="2000">
                <a:solidFill>
                  <a:srgbClr val="FEFFFF"/>
                </a:solidFill>
              </a:rPr>
              <a:pPr/>
              <a:t>125</a:t>
            </a:fld>
            <a:endParaRPr lang="th-TH" altLang="en-US" sz="2000">
              <a:solidFill>
                <a:srgbClr val="FE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92079" y="220445"/>
            <a:ext cx="6911975" cy="609600"/>
          </a:xfrm>
        </p:spPr>
        <p:txBody>
          <a:bodyPr/>
          <a:lstStyle/>
          <a:p>
            <a:r>
              <a:rPr lang="th-TH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แบบสัญญาที่คณะกรรมการนโยบายกำหนด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88863" y="2965920"/>
            <a:ext cx="1788588" cy="96160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Rectangle 23"/>
          <p:cNvSpPr/>
          <p:nvPr/>
        </p:nvSpPr>
        <p:spPr>
          <a:xfrm>
            <a:off x="-692188" y="4326273"/>
            <a:ext cx="1730891" cy="96160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Rectangle 27"/>
          <p:cNvSpPr/>
          <p:nvPr/>
        </p:nvSpPr>
        <p:spPr>
          <a:xfrm>
            <a:off x="3288863" y="5686626"/>
            <a:ext cx="1788588" cy="96160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Rectangle 30"/>
          <p:cNvSpPr/>
          <p:nvPr/>
        </p:nvSpPr>
        <p:spPr>
          <a:xfrm>
            <a:off x="-692188" y="7046978"/>
            <a:ext cx="1730891" cy="96160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Rectangle 5"/>
          <p:cNvSpPr/>
          <p:nvPr/>
        </p:nvSpPr>
        <p:spPr>
          <a:xfrm>
            <a:off x="6262114" y="2966597"/>
            <a:ext cx="1789000" cy="96182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Rectangle 8"/>
          <p:cNvSpPr/>
          <p:nvPr/>
        </p:nvSpPr>
        <p:spPr>
          <a:xfrm>
            <a:off x="1102896" y="3807311"/>
            <a:ext cx="1731290" cy="96182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ctangle 11"/>
          <p:cNvSpPr/>
          <p:nvPr/>
        </p:nvSpPr>
        <p:spPr>
          <a:xfrm>
            <a:off x="6262114" y="5687930"/>
            <a:ext cx="1789000" cy="96182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4359383" y="3987639"/>
            <a:ext cx="4566124" cy="779070"/>
          </a:xfrm>
          <a:custGeom>
            <a:avLst/>
            <a:gdLst>
              <a:gd name="connsiteX0" fmla="*/ 0 w 1603047"/>
              <a:gd name="connsiteY0" fmla="*/ 697326 h 1394651"/>
              <a:gd name="connsiteX1" fmla="*/ 348663 w 1603047"/>
              <a:gd name="connsiteY1" fmla="*/ 0 h 1394651"/>
              <a:gd name="connsiteX2" fmla="*/ 1254384 w 1603047"/>
              <a:gd name="connsiteY2" fmla="*/ 0 h 1394651"/>
              <a:gd name="connsiteX3" fmla="*/ 1603047 w 1603047"/>
              <a:gd name="connsiteY3" fmla="*/ 697326 h 1394651"/>
              <a:gd name="connsiteX4" fmla="*/ 1254384 w 1603047"/>
              <a:gd name="connsiteY4" fmla="*/ 1394651 h 1394651"/>
              <a:gd name="connsiteX5" fmla="*/ 348663 w 1603047"/>
              <a:gd name="connsiteY5" fmla="*/ 1394651 h 1394651"/>
              <a:gd name="connsiteX6" fmla="*/ 0 w 1603047"/>
              <a:gd name="connsiteY6" fmla="*/ 697326 h 139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3047" h="1394651">
                <a:moveTo>
                  <a:pt x="801523" y="0"/>
                </a:moveTo>
                <a:lnTo>
                  <a:pt x="1603047" y="303337"/>
                </a:lnTo>
                <a:lnTo>
                  <a:pt x="1603047" y="1091314"/>
                </a:lnTo>
                <a:lnTo>
                  <a:pt x="801523" y="1394651"/>
                </a:lnTo>
                <a:lnTo>
                  <a:pt x="0" y="1091314"/>
                </a:lnTo>
                <a:lnTo>
                  <a:pt x="0" y="303337"/>
                </a:lnTo>
                <a:lnTo>
                  <a:pt x="801523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shade val="50000"/>
              <a:hueOff val="-227898"/>
              <a:satOff val="-25338"/>
              <a:lumOff val="3787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7333" tIns="249808" rIns="217334" bIns="24980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en-US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10. </a:t>
            </a:r>
            <a:r>
              <a:rPr lang="th-TH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สัญญาเช่ารถยนต์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80145" y="7048596"/>
            <a:ext cx="1731290" cy="96182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4" name="Group 33"/>
          <p:cNvGrpSpPr/>
          <p:nvPr/>
        </p:nvGrpSpPr>
        <p:grpSpPr>
          <a:xfrm>
            <a:off x="24173" y="1049071"/>
            <a:ext cx="8949333" cy="5260248"/>
            <a:chOff x="24173" y="1111725"/>
            <a:chExt cx="8949333" cy="5118079"/>
          </a:xfrm>
          <a:solidFill>
            <a:srgbClr val="CCFFCC"/>
          </a:solidFill>
        </p:grpSpPr>
        <p:sp>
          <p:nvSpPr>
            <p:cNvPr id="25" name="Freeform 24"/>
            <p:cNvSpPr/>
            <p:nvPr/>
          </p:nvSpPr>
          <p:spPr>
            <a:xfrm>
              <a:off x="4349126" y="2592442"/>
              <a:ext cx="4462674" cy="734009"/>
            </a:xfrm>
            <a:custGeom>
              <a:avLst/>
              <a:gdLst>
                <a:gd name="connsiteX0" fmla="*/ 0 w 1602677"/>
                <a:gd name="connsiteY0" fmla="*/ 697165 h 1394329"/>
                <a:gd name="connsiteX1" fmla="*/ 348582 w 1602677"/>
                <a:gd name="connsiteY1" fmla="*/ 0 h 1394329"/>
                <a:gd name="connsiteX2" fmla="*/ 1254095 w 1602677"/>
                <a:gd name="connsiteY2" fmla="*/ 0 h 1394329"/>
                <a:gd name="connsiteX3" fmla="*/ 1602677 w 1602677"/>
                <a:gd name="connsiteY3" fmla="*/ 697165 h 1394329"/>
                <a:gd name="connsiteX4" fmla="*/ 1254095 w 1602677"/>
                <a:gd name="connsiteY4" fmla="*/ 1394329 h 1394329"/>
                <a:gd name="connsiteX5" fmla="*/ 348582 w 1602677"/>
                <a:gd name="connsiteY5" fmla="*/ 1394329 h 1394329"/>
                <a:gd name="connsiteX6" fmla="*/ 0 w 1602677"/>
                <a:gd name="connsiteY6" fmla="*/ 697165 h 139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2677" h="1394329">
                  <a:moveTo>
                    <a:pt x="801338" y="0"/>
                  </a:moveTo>
                  <a:lnTo>
                    <a:pt x="1602677" y="303266"/>
                  </a:lnTo>
                  <a:lnTo>
                    <a:pt x="1602677" y="1091063"/>
                  </a:lnTo>
                  <a:lnTo>
                    <a:pt x="801338" y="1394329"/>
                  </a:lnTo>
                  <a:lnTo>
                    <a:pt x="0" y="1091063"/>
                  </a:lnTo>
                  <a:lnTo>
                    <a:pt x="0" y="303266"/>
                  </a:lnTo>
                  <a:lnTo>
                    <a:pt x="801338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227898"/>
                <a:satOff val="-25338"/>
                <a:lumOff val="3787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7283" tIns="249752" rIns="217283" bIns="249749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en-US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6.</a:t>
              </a:r>
              <a:r>
                <a:rPr lang="th-TH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 สัญญาจ้างบริการบำรุงรักษา</a:t>
              </a:r>
              <a:br>
                <a:rPr lang="th-TH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และซ่อมแซมแก้ไขคอมพิวเตอร์</a:t>
              </a:r>
            </a:p>
          </p:txBody>
        </p:sp>
        <p:sp>
          <p:nvSpPr>
            <p:cNvPr id="32" name="Freeform 31"/>
            <p:cNvSpPr/>
            <p:nvPr/>
          </p:nvSpPr>
          <p:spPr>
            <a:xfrm>
              <a:off x="4378682" y="4707200"/>
              <a:ext cx="4462675" cy="739227"/>
            </a:xfrm>
            <a:custGeom>
              <a:avLst/>
              <a:gdLst>
                <a:gd name="connsiteX0" fmla="*/ 0 w 1602677"/>
                <a:gd name="connsiteY0" fmla="*/ 697165 h 1394329"/>
                <a:gd name="connsiteX1" fmla="*/ 348582 w 1602677"/>
                <a:gd name="connsiteY1" fmla="*/ 0 h 1394329"/>
                <a:gd name="connsiteX2" fmla="*/ 1254095 w 1602677"/>
                <a:gd name="connsiteY2" fmla="*/ 0 h 1394329"/>
                <a:gd name="connsiteX3" fmla="*/ 1602677 w 1602677"/>
                <a:gd name="connsiteY3" fmla="*/ 697165 h 1394329"/>
                <a:gd name="connsiteX4" fmla="*/ 1254095 w 1602677"/>
                <a:gd name="connsiteY4" fmla="*/ 1394329 h 1394329"/>
                <a:gd name="connsiteX5" fmla="*/ 348582 w 1602677"/>
                <a:gd name="connsiteY5" fmla="*/ 1394329 h 1394329"/>
                <a:gd name="connsiteX6" fmla="*/ 0 w 1602677"/>
                <a:gd name="connsiteY6" fmla="*/ 697165 h 139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2677" h="1394329">
                  <a:moveTo>
                    <a:pt x="801338" y="0"/>
                  </a:moveTo>
                  <a:lnTo>
                    <a:pt x="1602677" y="303266"/>
                  </a:lnTo>
                  <a:lnTo>
                    <a:pt x="1602677" y="1091063"/>
                  </a:lnTo>
                  <a:lnTo>
                    <a:pt x="801338" y="1394329"/>
                  </a:lnTo>
                  <a:lnTo>
                    <a:pt x="0" y="1091063"/>
                  </a:lnTo>
                  <a:lnTo>
                    <a:pt x="0" y="303266"/>
                  </a:lnTo>
                  <a:lnTo>
                    <a:pt x="801338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75966"/>
                <a:satOff val="-8446"/>
                <a:lumOff val="1262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7283" tIns="249752" rIns="217283" bIns="249749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12. </a:t>
              </a:r>
              <a:r>
                <a:rPr lang="th-TH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สัญญาซื้อขายคอมพิวเตอร์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4413762" y="1111725"/>
              <a:ext cx="4559744" cy="613916"/>
            </a:xfrm>
            <a:custGeom>
              <a:avLst/>
              <a:gdLst>
                <a:gd name="connsiteX0" fmla="*/ 0 w 1603047"/>
                <a:gd name="connsiteY0" fmla="*/ 697326 h 1394651"/>
                <a:gd name="connsiteX1" fmla="*/ 348663 w 1603047"/>
                <a:gd name="connsiteY1" fmla="*/ 0 h 1394651"/>
                <a:gd name="connsiteX2" fmla="*/ 1254384 w 1603047"/>
                <a:gd name="connsiteY2" fmla="*/ 0 h 1394651"/>
                <a:gd name="connsiteX3" fmla="*/ 1603047 w 1603047"/>
                <a:gd name="connsiteY3" fmla="*/ 697326 h 1394651"/>
                <a:gd name="connsiteX4" fmla="*/ 1254384 w 1603047"/>
                <a:gd name="connsiteY4" fmla="*/ 1394651 h 1394651"/>
                <a:gd name="connsiteX5" fmla="*/ 348663 w 1603047"/>
                <a:gd name="connsiteY5" fmla="*/ 1394651 h 1394651"/>
                <a:gd name="connsiteX6" fmla="*/ 0 w 1603047"/>
                <a:gd name="connsiteY6" fmla="*/ 697326 h 1394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3047" h="1394651">
                  <a:moveTo>
                    <a:pt x="801523" y="0"/>
                  </a:moveTo>
                  <a:lnTo>
                    <a:pt x="1603047" y="303337"/>
                  </a:lnTo>
                  <a:lnTo>
                    <a:pt x="1603047" y="1091314"/>
                  </a:lnTo>
                  <a:lnTo>
                    <a:pt x="801523" y="1394651"/>
                  </a:lnTo>
                  <a:lnTo>
                    <a:pt x="0" y="1091314"/>
                  </a:lnTo>
                  <a:lnTo>
                    <a:pt x="0" y="303337"/>
                  </a:lnTo>
                  <a:lnTo>
                    <a:pt x="801523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75966"/>
                <a:satOff val="-8446"/>
                <a:lumOff val="1262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7333" tIns="249808" rIns="217334" bIns="249808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2.</a:t>
              </a:r>
              <a:r>
                <a:rPr lang="th-TH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 สัญญาซื้อขาย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4390452" y="3287568"/>
              <a:ext cx="4490580" cy="754432"/>
            </a:xfrm>
            <a:custGeom>
              <a:avLst/>
              <a:gdLst>
                <a:gd name="connsiteX0" fmla="*/ 0 w 1603047"/>
                <a:gd name="connsiteY0" fmla="*/ 697326 h 1394651"/>
                <a:gd name="connsiteX1" fmla="*/ 348663 w 1603047"/>
                <a:gd name="connsiteY1" fmla="*/ 0 h 1394651"/>
                <a:gd name="connsiteX2" fmla="*/ 1254384 w 1603047"/>
                <a:gd name="connsiteY2" fmla="*/ 0 h 1394651"/>
                <a:gd name="connsiteX3" fmla="*/ 1603047 w 1603047"/>
                <a:gd name="connsiteY3" fmla="*/ 697326 h 1394651"/>
                <a:gd name="connsiteX4" fmla="*/ 1254384 w 1603047"/>
                <a:gd name="connsiteY4" fmla="*/ 1394651 h 1394651"/>
                <a:gd name="connsiteX5" fmla="*/ 348663 w 1603047"/>
                <a:gd name="connsiteY5" fmla="*/ 1394651 h 1394651"/>
                <a:gd name="connsiteX6" fmla="*/ 0 w 1603047"/>
                <a:gd name="connsiteY6" fmla="*/ 697326 h 1394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3047" h="1394651">
                  <a:moveTo>
                    <a:pt x="801523" y="0"/>
                  </a:moveTo>
                  <a:lnTo>
                    <a:pt x="1603047" y="303337"/>
                  </a:lnTo>
                  <a:lnTo>
                    <a:pt x="1603047" y="1091314"/>
                  </a:lnTo>
                  <a:lnTo>
                    <a:pt x="801523" y="1394651"/>
                  </a:lnTo>
                  <a:lnTo>
                    <a:pt x="0" y="1091314"/>
                  </a:lnTo>
                  <a:lnTo>
                    <a:pt x="0" y="303337"/>
                  </a:lnTo>
                  <a:lnTo>
                    <a:pt x="801523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227898"/>
                <a:satOff val="-25338"/>
                <a:lumOff val="3787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7333" tIns="249808" rIns="217333" bIns="249808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8. </a:t>
              </a:r>
              <a:r>
                <a:rPr lang="th-TH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สัญญาจ้างให้บริการรักษาความปลอดภัย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4381637" y="5489049"/>
              <a:ext cx="4471399" cy="740755"/>
            </a:xfrm>
            <a:custGeom>
              <a:avLst/>
              <a:gdLst>
                <a:gd name="connsiteX0" fmla="*/ 0 w 1603047"/>
                <a:gd name="connsiteY0" fmla="*/ 697326 h 1394651"/>
                <a:gd name="connsiteX1" fmla="*/ 348663 w 1603047"/>
                <a:gd name="connsiteY1" fmla="*/ 0 h 1394651"/>
                <a:gd name="connsiteX2" fmla="*/ 1254384 w 1603047"/>
                <a:gd name="connsiteY2" fmla="*/ 0 h 1394651"/>
                <a:gd name="connsiteX3" fmla="*/ 1603047 w 1603047"/>
                <a:gd name="connsiteY3" fmla="*/ 697326 h 1394651"/>
                <a:gd name="connsiteX4" fmla="*/ 1254384 w 1603047"/>
                <a:gd name="connsiteY4" fmla="*/ 1394651 h 1394651"/>
                <a:gd name="connsiteX5" fmla="*/ 348663 w 1603047"/>
                <a:gd name="connsiteY5" fmla="*/ 1394651 h 1394651"/>
                <a:gd name="connsiteX6" fmla="*/ 0 w 1603047"/>
                <a:gd name="connsiteY6" fmla="*/ 697326 h 1394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3047" h="1394651">
                  <a:moveTo>
                    <a:pt x="801523" y="0"/>
                  </a:moveTo>
                  <a:lnTo>
                    <a:pt x="1603047" y="303337"/>
                  </a:lnTo>
                  <a:lnTo>
                    <a:pt x="1603047" y="1091314"/>
                  </a:lnTo>
                  <a:lnTo>
                    <a:pt x="801523" y="1394651"/>
                  </a:lnTo>
                  <a:lnTo>
                    <a:pt x="0" y="1091314"/>
                  </a:lnTo>
                  <a:lnTo>
                    <a:pt x="0" y="303337"/>
                  </a:lnTo>
                  <a:lnTo>
                    <a:pt x="801523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75966"/>
                <a:satOff val="-8446"/>
                <a:lumOff val="1262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7333" tIns="249808" rIns="217333" bIns="249808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14. </a:t>
              </a:r>
              <a:r>
                <a:rPr lang="th-TH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สัญญาจ้างผู้เชี่ยวชาญรายบุคคล </a:t>
              </a:r>
              <a:br>
                <a:rPr lang="th-TH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หรือจ้างบริษัทที่ปรึกษา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4300591" y="1765522"/>
              <a:ext cx="4559744" cy="801338"/>
              <a:chOff x="4183157" y="2685079"/>
              <a:chExt cx="4960842" cy="801338"/>
            </a:xfrm>
            <a:grpFill/>
          </p:grpSpPr>
          <p:sp>
            <p:nvSpPr>
              <p:cNvPr id="47" name="Hexagon 46"/>
              <p:cNvSpPr/>
              <p:nvPr/>
            </p:nvSpPr>
            <p:spPr>
              <a:xfrm rot="5400000">
                <a:off x="6262909" y="605327"/>
                <a:ext cx="801338" cy="496084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shade val="5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shade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8" name="Hexagon 4"/>
              <p:cNvSpPr/>
              <p:nvPr/>
            </p:nvSpPr>
            <p:spPr>
              <a:xfrm>
                <a:off x="4948583" y="2813910"/>
                <a:ext cx="3588782" cy="511894"/>
              </a:xfrm>
              <a:prstGeom prst="rect">
                <a:avLst/>
              </a:prstGeom>
              <a:noFill/>
              <a:scene3d>
                <a:camera prst="orthographicFront"/>
                <a:lightRig rig="flat" dir="t"/>
              </a:scene3d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390" tIns="72390" rIns="72390" bIns="72390" numCol="1" spcCol="1270" anchor="ctr" anchorCtr="0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b="1" dirty="0">
                    <a:solidFill>
                      <a:srgbClr val="000000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4</a:t>
                </a:r>
                <a:r>
                  <a:rPr lang="th-TH" b="1" dirty="0">
                    <a:solidFill>
                      <a:srgbClr val="000000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. สัญญาซื้อขายและอนุญาตให้ใช้สิทธิในโปรแกรมคอมพิวเตอร์</a:t>
                </a:r>
              </a:p>
            </p:txBody>
          </p:sp>
        </p:grpSp>
        <p:sp>
          <p:nvSpPr>
            <p:cNvPr id="20" name="Freeform 19"/>
            <p:cNvSpPr/>
            <p:nvPr/>
          </p:nvSpPr>
          <p:spPr>
            <a:xfrm>
              <a:off x="233212" y="1111725"/>
              <a:ext cx="4148426" cy="613917"/>
            </a:xfrm>
            <a:custGeom>
              <a:avLst/>
              <a:gdLst>
                <a:gd name="connsiteX0" fmla="*/ 0 w 1602677"/>
                <a:gd name="connsiteY0" fmla="*/ 697165 h 1394329"/>
                <a:gd name="connsiteX1" fmla="*/ 348582 w 1602677"/>
                <a:gd name="connsiteY1" fmla="*/ 0 h 1394329"/>
                <a:gd name="connsiteX2" fmla="*/ 1254095 w 1602677"/>
                <a:gd name="connsiteY2" fmla="*/ 0 h 1394329"/>
                <a:gd name="connsiteX3" fmla="*/ 1602677 w 1602677"/>
                <a:gd name="connsiteY3" fmla="*/ 697165 h 1394329"/>
                <a:gd name="connsiteX4" fmla="*/ 1254095 w 1602677"/>
                <a:gd name="connsiteY4" fmla="*/ 1394329 h 1394329"/>
                <a:gd name="connsiteX5" fmla="*/ 348582 w 1602677"/>
                <a:gd name="connsiteY5" fmla="*/ 1394329 h 1394329"/>
                <a:gd name="connsiteX6" fmla="*/ 0 w 1602677"/>
                <a:gd name="connsiteY6" fmla="*/ 697165 h 139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2677" h="1394329">
                  <a:moveTo>
                    <a:pt x="801338" y="0"/>
                  </a:moveTo>
                  <a:lnTo>
                    <a:pt x="1602677" y="303266"/>
                  </a:lnTo>
                  <a:lnTo>
                    <a:pt x="1602677" y="1091063"/>
                  </a:lnTo>
                  <a:lnTo>
                    <a:pt x="801338" y="1394329"/>
                  </a:lnTo>
                  <a:lnTo>
                    <a:pt x="0" y="1091063"/>
                  </a:lnTo>
                  <a:lnTo>
                    <a:pt x="0" y="303266"/>
                  </a:lnTo>
                  <a:lnTo>
                    <a:pt x="801338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3483" tIns="325952" rIns="293483" bIns="325949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th-TH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1. สัญญาจ้างก่อสร้าง </a:t>
              </a:r>
            </a:p>
          </p:txBody>
        </p:sp>
        <p:sp>
          <p:nvSpPr>
            <p:cNvPr id="23" name="Freeform 22"/>
            <p:cNvSpPr/>
            <p:nvPr/>
          </p:nvSpPr>
          <p:spPr>
            <a:xfrm>
              <a:off x="134868" y="2566860"/>
              <a:ext cx="4246769" cy="807165"/>
            </a:xfrm>
            <a:custGeom>
              <a:avLst/>
              <a:gdLst>
                <a:gd name="connsiteX0" fmla="*/ 0 w 1602677"/>
                <a:gd name="connsiteY0" fmla="*/ 697165 h 1394329"/>
                <a:gd name="connsiteX1" fmla="*/ 348582 w 1602677"/>
                <a:gd name="connsiteY1" fmla="*/ 0 h 1394329"/>
                <a:gd name="connsiteX2" fmla="*/ 1254095 w 1602677"/>
                <a:gd name="connsiteY2" fmla="*/ 0 h 1394329"/>
                <a:gd name="connsiteX3" fmla="*/ 1602677 w 1602677"/>
                <a:gd name="connsiteY3" fmla="*/ 697165 h 1394329"/>
                <a:gd name="connsiteX4" fmla="*/ 1254095 w 1602677"/>
                <a:gd name="connsiteY4" fmla="*/ 1394329 h 1394329"/>
                <a:gd name="connsiteX5" fmla="*/ 348582 w 1602677"/>
                <a:gd name="connsiteY5" fmla="*/ 1394329 h 1394329"/>
                <a:gd name="connsiteX6" fmla="*/ 0 w 1602677"/>
                <a:gd name="connsiteY6" fmla="*/ 697165 h 139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2677" h="1394329">
                  <a:moveTo>
                    <a:pt x="801338" y="0"/>
                  </a:moveTo>
                  <a:lnTo>
                    <a:pt x="1602677" y="303266"/>
                  </a:lnTo>
                  <a:lnTo>
                    <a:pt x="1602677" y="1091063"/>
                  </a:lnTo>
                  <a:lnTo>
                    <a:pt x="801338" y="1394329"/>
                  </a:lnTo>
                  <a:lnTo>
                    <a:pt x="0" y="1091063"/>
                  </a:lnTo>
                  <a:lnTo>
                    <a:pt x="0" y="303266"/>
                  </a:lnTo>
                  <a:lnTo>
                    <a:pt x="801338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151932"/>
                <a:satOff val="-16892"/>
                <a:lumOff val="2525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5863" tIns="318332" rIns="285863" bIns="318329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5</a:t>
              </a:r>
              <a:r>
                <a:rPr lang="th-TH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. สัญญาเช่าคอมพิวเตอร์ </a:t>
              </a:r>
            </a:p>
          </p:txBody>
        </p:sp>
        <p:sp>
          <p:nvSpPr>
            <p:cNvPr id="27" name="Freeform 26"/>
            <p:cNvSpPr/>
            <p:nvPr/>
          </p:nvSpPr>
          <p:spPr>
            <a:xfrm>
              <a:off x="122533" y="4005984"/>
              <a:ext cx="4246770" cy="701217"/>
            </a:xfrm>
            <a:custGeom>
              <a:avLst/>
              <a:gdLst>
                <a:gd name="connsiteX0" fmla="*/ 0 w 1602677"/>
                <a:gd name="connsiteY0" fmla="*/ 697165 h 1394329"/>
                <a:gd name="connsiteX1" fmla="*/ 348582 w 1602677"/>
                <a:gd name="connsiteY1" fmla="*/ 0 h 1394329"/>
                <a:gd name="connsiteX2" fmla="*/ 1254095 w 1602677"/>
                <a:gd name="connsiteY2" fmla="*/ 0 h 1394329"/>
                <a:gd name="connsiteX3" fmla="*/ 1602677 w 1602677"/>
                <a:gd name="connsiteY3" fmla="*/ 697165 h 1394329"/>
                <a:gd name="connsiteX4" fmla="*/ 1254095 w 1602677"/>
                <a:gd name="connsiteY4" fmla="*/ 1394329 h 1394329"/>
                <a:gd name="connsiteX5" fmla="*/ 348582 w 1602677"/>
                <a:gd name="connsiteY5" fmla="*/ 1394329 h 1394329"/>
                <a:gd name="connsiteX6" fmla="*/ 0 w 1602677"/>
                <a:gd name="connsiteY6" fmla="*/ 697165 h 139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2677" h="1394329">
                  <a:moveTo>
                    <a:pt x="801338" y="0"/>
                  </a:moveTo>
                  <a:lnTo>
                    <a:pt x="1602677" y="303266"/>
                  </a:lnTo>
                  <a:lnTo>
                    <a:pt x="1602677" y="1091063"/>
                  </a:lnTo>
                  <a:lnTo>
                    <a:pt x="801338" y="1394329"/>
                  </a:lnTo>
                  <a:lnTo>
                    <a:pt x="0" y="1091063"/>
                  </a:lnTo>
                  <a:lnTo>
                    <a:pt x="0" y="303266"/>
                  </a:lnTo>
                  <a:lnTo>
                    <a:pt x="801338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303864"/>
                <a:satOff val="-33784"/>
                <a:lumOff val="5050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3483" tIns="325952" rIns="293483" bIns="325949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9</a:t>
              </a:r>
              <a:r>
                <a:rPr lang="th-TH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. สัญญาแลกเปลี่ยน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217120" y="1745591"/>
              <a:ext cx="4173332" cy="821269"/>
            </a:xfrm>
            <a:custGeom>
              <a:avLst/>
              <a:gdLst>
                <a:gd name="connsiteX0" fmla="*/ 0 w 1603047"/>
                <a:gd name="connsiteY0" fmla="*/ 777720 h 1555440"/>
                <a:gd name="connsiteX1" fmla="*/ 388860 w 1603047"/>
                <a:gd name="connsiteY1" fmla="*/ 0 h 1555440"/>
                <a:gd name="connsiteX2" fmla="*/ 1214187 w 1603047"/>
                <a:gd name="connsiteY2" fmla="*/ 0 h 1555440"/>
                <a:gd name="connsiteX3" fmla="*/ 1603047 w 1603047"/>
                <a:gd name="connsiteY3" fmla="*/ 777720 h 1555440"/>
                <a:gd name="connsiteX4" fmla="*/ 1214187 w 1603047"/>
                <a:gd name="connsiteY4" fmla="*/ 1555440 h 1555440"/>
                <a:gd name="connsiteX5" fmla="*/ 388860 w 1603047"/>
                <a:gd name="connsiteY5" fmla="*/ 1555440 h 1555440"/>
                <a:gd name="connsiteX6" fmla="*/ 0 w 1603047"/>
                <a:gd name="connsiteY6" fmla="*/ 777720 h 155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3047" h="1555440">
                  <a:moveTo>
                    <a:pt x="801524" y="0"/>
                  </a:moveTo>
                  <a:lnTo>
                    <a:pt x="1603046" y="377312"/>
                  </a:lnTo>
                  <a:lnTo>
                    <a:pt x="1603046" y="1178128"/>
                  </a:lnTo>
                  <a:lnTo>
                    <a:pt x="801524" y="1555440"/>
                  </a:lnTo>
                  <a:lnTo>
                    <a:pt x="1" y="1178128"/>
                  </a:lnTo>
                  <a:lnTo>
                    <a:pt x="1" y="377312"/>
                  </a:lnTo>
                  <a:lnTo>
                    <a:pt x="801524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1591" tIns="339408" rIns="331592" bIns="339407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3</a:t>
              </a:r>
              <a:r>
                <a:rPr lang="th-TH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. สัญญาจะซื้อจะขายราคา</a:t>
              </a:r>
              <a:br>
                <a:rPr lang="th-TH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คงที่ไม่จำกัดปริมาณ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122534" y="3326451"/>
              <a:ext cx="4226592" cy="679534"/>
            </a:xfrm>
            <a:custGeom>
              <a:avLst/>
              <a:gdLst>
                <a:gd name="connsiteX0" fmla="*/ 0 w 1603047"/>
                <a:gd name="connsiteY0" fmla="*/ 698525 h 1397049"/>
                <a:gd name="connsiteX1" fmla="*/ 349262 w 1603047"/>
                <a:gd name="connsiteY1" fmla="*/ 0 h 1397049"/>
                <a:gd name="connsiteX2" fmla="*/ 1253785 w 1603047"/>
                <a:gd name="connsiteY2" fmla="*/ 0 h 1397049"/>
                <a:gd name="connsiteX3" fmla="*/ 1603047 w 1603047"/>
                <a:gd name="connsiteY3" fmla="*/ 698525 h 1397049"/>
                <a:gd name="connsiteX4" fmla="*/ 1253785 w 1603047"/>
                <a:gd name="connsiteY4" fmla="*/ 1397049 h 1397049"/>
                <a:gd name="connsiteX5" fmla="*/ 349262 w 1603047"/>
                <a:gd name="connsiteY5" fmla="*/ 1397049 h 1397049"/>
                <a:gd name="connsiteX6" fmla="*/ 0 w 1603047"/>
                <a:gd name="connsiteY6" fmla="*/ 698525 h 1397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3047" h="1397049">
                  <a:moveTo>
                    <a:pt x="801523" y="0"/>
                  </a:moveTo>
                  <a:lnTo>
                    <a:pt x="1603047" y="304380"/>
                  </a:lnTo>
                  <a:lnTo>
                    <a:pt x="1603047" y="1092669"/>
                  </a:lnTo>
                  <a:lnTo>
                    <a:pt x="801523" y="1397049"/>
                  </a:lnTo>
                  <a:lnTo>
                    <a:pt x="0" y="1092669"/>
                  </a:lnTo>
                  <a:lnTo>
                    <a:pt x="0" y="304380"/>
                  </a:lnTo>
                  <a:lnTo>
                    <a:pt x="801523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151932"/>
                <a:satOff val="-16892"/>
                <a:lumOff val="2525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4081" tIns="326208" rIns="294081" bIns="326208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7</a:t>
              </a:r>
              <a:r>
                <a:rPr lang="th-TH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. สัญญาจ้างทำความสะอาดอาคาร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173257" y="4768162"/>
              <a:ext cx="4175869" cy="653610"/>
            </a:xfrm>
            <a:custGeom>
              <a:avLst/>
              <a:gdLst>
                <a:gd name="connsiteX0" fmla="*/ 0 w 1603047"/>
                <a:gd name="connsiteY0" fmla="*/ 697326 h 1394651"/>
                <a:gd name="connsiteX1" fmla="*/ 348663 w 1603047"/>
                <a:gd name="connsiteY1" fmla="*/ 0 h 1394651"/>
                <a:gd name="connsiteX2" fmla="*/ 1254384 w 1603047"/>
                <a:gd name="connsiteY2" fmla="*/ 0 h 1394651"/>
                <a:gd name="connsiteX3" fmla="*/ 1603047 w 1603047"/>
                <a:gd name="connsiteY3" fmla="*/ 697326 h 1394651"/>
                <a:gd name="connsiteX4" fmla="*/ 1254384 w 1603047"/>
                <a:gd name="connsiteY4" fmla="*/ 1394651 h 1394651"/>
                <a:gd name="connsiteX5" fmla="*/ 348663 w 1603047"/>
                <a:gd name="connsiteY5" fmla="*/ 1394651 h 1394651"/>
                <a:gd name="connsiteX6" fmla="*/ 0 w 1603047"/>
                <a:gd name="connsiteY6" fmla="*/ 697326 h 1394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3047" h="1394651">
                  <a:moveTo>
                    <a:pt x="801523" y="0"/>
                  </a:moveTo>
                  <a:lnTo>
                    <a:pt x="1603047" y="303337"/>
                  </a:lnTo>
                  <a:lnTo>
                    <a:pt x="1603047" y="1091314"/>
                  </a:lnTo>
                  <a:lnTo>
                    <a:pt x="801523" y="1394651"/>
                  </a:lnTo>
                  <a:lnTo>
                    <a:pt x="0" y="1091314"/>
                  </a:lnTo>
                  <a:lnTo>
                    <a:pt x="0" y="303337"/>
                  </a:lnTo>
                  <a:lnTo>
                    <a:pt x="801523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303864"/>
                <a:satOff val="-33784"/>
                <a:lumOff val="5050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3533" tIns="326008" rIns="293533" bIns="326008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11. </a:t>
              </a:r>
              <a:r>
                <a:rPr lang="th-TH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สัญญาเช่าเครื่องถ่ายเอกสาร</a:t>
              </a: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4173" y="5464523"/>
              <a:ext cx="4324953" cy="765281"/>
            </a:xfrm>
            <a:custGeom>
              <a:avLst/>
              <a:gdLst>
                <a:gd name="connsiteX0" fmla="*/ 0 w 1603047"/>
                <a:gd name="connsiteY0" fmla="*/ 697326 h 1394651"/>
                <a:gd name="connsiteX1" fmla="*/ 348663 w 1603047"/>
                <a:gd name="connsiteY1" fmla="*/ 0 h 1394651"/>
                <a:gd name="connsiteX2" fmla="*/ 1254384 w 1603047"/>
                <a:gd name="connsiteY2" fmla="*/ 0 h 1394651"/>
                <a:gd name="connsiteX3" fmla="*/ 1603047 w 1603047"/>
                <a:gd name="connsiteY3" fmla="*/ 697326 h 1394651"/>
                <a:gd name="connsiteX4" fmla="*/ 1254384 w 1603047"/>
                <a:gd name="connsiteY4" fmla="*/ 1394651 h 1394651"/>
                <a:gd name="connsiteX5" fmla="*/ 348663 w 1603047"/>
                <a:gd name="connsiteY5" fmla="*/ 1394651 h 1394651"/>
                <a:gd name="connsiteX6" fmla="*/ 0 w 1603047"/>
                <a:gd name="connsiteY6" fmla="*/ 697326 h 1394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3047" h="1394651">
                  <a:moveTo>
                    <a:pt x="801523" y="0"/>
                  </a:moveTo>
                  <a:lnTo>
                    <a:pt x="1603047" y="303337"/>
                  </a:lnTo>
                  <a:lnTo>
                    <a:pt x="1603047" y="1091314"/>
                  </a:lnTo>
                  <a:lnTo>
                    <a:pt x="801523" y="1394651"/>
                  </a:lnTo>
                  <a:lnTo>
                    <a:pt x="0" y="1091314"/>
                  </a:lnTo>
                  <a:lnTo>
                    <a:pt x="0" y="303337"/>
                  </a:lnTo>
                  <a:lnTo>
                    <a:pt x="801523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151932"/>
                <a:satOff val="-16892"/>
                <a:lumOff val="2525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3533" tIns="326008" rIns="293533" bIns="326008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13</a:t>
              </a:r>
              <a:r>
                <a:rPr lang="th-TH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. สัญญาจ้างออกแบบ</a:t>
              </a:r>
              <a:br>
                <a:rPr lang="th-TH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และควบคุมงานก่อสร้าง</a:t>
              </a:r>
            </a:p>
          </p:txBody>
        </p:sp>
      </p:grpSp>
      <p:sp>
        <p:nvSpPr>
          <p:cNvPr id="46" name="Hexagon 6"/>
          <p:cNvSpPr/>
          <p:nvPr/>
        </p:nvSpPr>
        <p:spPr>
          <a:xfrm>
            <a:off x="7427402" y="4288225"/>
            <a:ext cx="959763" cy="110317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Aft>
                <a:spcPct val="35000"/>
              </a:spcAft>
            </a:pPr>
            <a:endParaRPr lang="th-TH" sz="1900" dirty="0">
              <a:solidFill>
                <a:srgbClr val="FFFFFF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7" name="Picture 16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pic>
        <p:nvPicPr>
          <p:cNvPr id="49154" name="Picture 2" descr="ผลการค้นหารูปภาพสำหรับ สัญญา การ์ตูน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8626" y="6048686"/>
            <a:ext cx="938712" cy="809314"/>
          </a:xfrm>
          <a:prstGeom prst="rect">
            <a:avLst/>
          </a:prstGeom>
          <a:noFill/>
        </p:spPr>
      </p:pic>
      <p:pic>
        <p:nvPicPr>
          <p:cNvPr id="35" name="Picture 3" descr="log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126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7447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60" y="1124745"/>
            <a:ext cx="8380040" cy="2520280"/>
          </a:xfrm>
        </p:spPr>
        <p:txBody>
          <a:bodyPr/>
          <a:lstStyle/>
          <a:p>
            <a:pPr marL="571500" indent="-571500">
              <a:buFont typeface="Wingdings" pitchFamily="2" charset="2"/>
              <a:buChar char="Ø"/>
            </a:pPr>
            <a:r>
              <a:rPr lang="th-TH" sz="3200" dirty="0"/>
              <a:t>การลงนามในสัญญาในการซื้อหรือจ้าง เป็นอำนาจของหัวหน้าหน่วยงานของรัฐ</a:t>
            </a:r>
            <a:br>
              <a:rPr lang="th-TH" sz="3200" dirty="0"/>
            </a:br>
            <a:r>
              <a:rPr lang="th-TH" sz="3200" dirty="0"/>
              <a:t>      การลงนามในสัญญา จะกระทำได้เมื่อพ้นระยะเวลาการอุทธรณ์ตามกฎหมายว่าด้วยการจัดซื้อจัดจ้างและการบริหารพัสดุภาครัฐ</a:t>
            </a:r>
            <a:r>
              <a:rPr lang="en-US" sz="3200" dirty="0"/>
              <a:t/>
            </a:r>
            <a:br>
              <a:rPr lang="en-US" sz="3200" dirty="0"/>
            </a:br>
            <a:endParaRPr lang="th-TH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25096" y="3284984"/>
            <a:ext cx="8460432" cy="1500187"/>
          </a:xfrm>
        </p:spPr>
        <p:txBody>
          <a:bodyPr/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36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      </a:t>
            </a:r>
            <a:r>
              <a:rPr lang="th-TH" sz="36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การแก้ไขสัญญาหรือข้อตกลงตามมาตรา 97 ต้องอยู่ภายในขอบข่ายแห่งวัตถุประสงค์เดิมของสัญญาหรือข้อตกลงนั้น </a:t>
            </a:r>
            <a:r>
              <a:rPr lang="en-US" sz="36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en-US" sz="36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6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โดยหน่วยงานของรัฐต้องพิจารณาเปรียบเทียบคุณภาพของพัสดุ หรือรายละเอียดของงาน รวมทั้งราคาของพัสดุหรืองานตามสัญญาหรือข้อตกลงกับพัสดุที่จะทำการแก้ไขนั้นก่อนแก้ไขสัญญาหรือข้อตกลงด้วย</a:t>
            </a:r>
            <a:br>
              <a:rPr lang="th-TH" sz="36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</a:br>
            <a:endParaRPr lang="th-TH" sz="3600" b="1" dirty="0">
              <a:solidFill>
                <a:srgbClr val="3D34F6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9592" y="116632"/>
            <a:ext cx="5025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th-TH" altLang="en-US" sz="4800" b="1" dirty="0">
                <a:solidFill>
                  <a:srgbClr val="0000CC"/>
                </a:solidFill>
              </a:rPr>
              <a:t>การทำสัญญา</a:t>
            </a:r>
          </a:p>
        </p:txBody>
      </p:sp>
      <p:sp>
        <p:nvSpPr>
          <p:cNvPr id="15" name="ตัวยึดหมายเลขภาพนิ่ง 14"/>
          <p:cNvSpPr txBox="1">
            <a:spLocks/>
          </p:cNvSpPr>
          <p:nvPr/>
        </p:nvSpPr>
        <p:spPr bwMode="auto">
          <a:xfrm>
            <a:off x="7010400" y="6453981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굴림" panose="020B0600000101010101" pitchFamily="34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 smtClean="0">
                <a:solidFill>
                  <a:srgbClr val="000000"/>
                </a:solidFill>
                <a:latin typeface="Calibri" pitchFamily="34" charset="0"/>
              </a:rPr>
              <a:pPr algn="r"/>
              <a:t>127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00325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755650" y="2060575"/>
            <a:ext cx="7920038" cy="4032250"/>
          </a:xfrm>
        </p:spPr>
        <p:txBody>
          <a:bodyPr/>
          <a:lstStyle/>
          <a:p>
            <a:pPr indent="0" algn="thaiDist">
              <a:spcBef>
                <a:spcPts val="0"/>
              </a:spcBef>
              <a:buFont typeface="Wingdings 3" panose="05040102010807070707" pitchFamily="18" charset="2"/>
              <a:buNone/>
              <a:defRPr/>
            </a:pPr>
            <a:r>
              <a:rPr lang="th-TH" sz="2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		สัญญาหรือข้อตกลงเป็นหนังสือที่ได้</a:t>
            </a:r>
            <a:r>
              <a:rPr lang="th-TH" sz="2800" b="1" u="sng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ลงนามแล้วจะแก้ไขไม่ได้ </a:t>
            </a:r>
            <a:endParaRPr lang="th-TH" sz="2800" b="1" u="sng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indent="0" algn="thaiDist">
              <a:spcBef>
                <a:spcPts val="0"/>
              </a:spcBef>
              <a:buFont typeface="Wingdings 3" panose="05040102010807070707" pitchFamily="18" charset="2"/>
              <a:buNone/>
              <a:defRPr/>
            </a:pPr>
            <a:r>
              <a:rPr lang="th-TH" sz="2800" b="1" i="1" u="sng" dirty="0" smtClean="0">
                <a:solidFill>
                  <a:schemeClr val="accent1">
                    <a:lumMod val="7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เว้นแต่ </a:t>
            </a:r>
            <a:r>
              <a:rPr lang="th-TH" sz="2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ในกรณีดังต่อไปนี้</a:t>
            </a:r>
            <a:r>
              <a:rPr lang="th-TH" sz="2400" b="1" spc="-2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ให้อยู่ในดุลพินิจของผู้มีอำนาจที่จะพิจารณาอนุมัติให้แก้ไขได้</a:t>
            </a:r>
            <a:endParaRPr lang="en-US" sz="2400" b="1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indent="0" algn="thaiDist">
              <a:spcBef>
                <a:spcPts val="0"/>
              </a:spcBef>
              <a:buFont typeface="Wingdings 3" panose="05040102010807070707" pitchFamily="18" charset="2"/>
              <a:buNone/>
              <a:defRPr/>
            </a:pPr>
            <a:r>
              <a:rPr lang="th-TH" sz="2400" b="1" spc="-2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		(1) </a:t>
            </a:r>
            <a:r>
              <a:rPr lang="th-TH" sz="2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เป็นการแก้ไขตามมาตรา 93 วรรคห้า </a:t>
            </a: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endParaRPr lang="th-TH" sz="2400" b="1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indent="0" algn="thaiDist">
              <a:spcBef>
                <a:spcPts val="0"/>
              </a:spcBef>
              <a:buFont typeface="Wingdings 3" panose="05040102010807070707" pitchFamily="18" charset="2"/>
              <a:buNone/>
              <a:defRPr/>
            </a:pPr>
            <a:r>
              <a:rPr lang="th-TH" sz="2000" b="1" dirty="0" smtClean="0">
                <a:solidFill>
                  <a:srgbClr val="0C03BD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กรณีไม่ได้ทำสัญญาตามแบบที่กำหนด หรือไม่ได้ส่งร่างสัญญาให้สำนักงานอัยการสูงสุดพิจารณาก่อน</a:t>
            </a:r>
            <a:br>
              <a:rPr lang="th-TH" sz="2000" b="1" dirty="0" smtClean="0">
                <a:solidFill>
                  <a:srgbClr val="0C03BD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000" b="1" dirty="0" smtClean="0">
                <a:solidFill>
                  <a:srgbClr val="0C03BD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ให้ส่งสัญญาให้สำนักงานอัยการสูงสุดพิจารณาภายหลังได้ เมื่อสำนักงานอัยการสูงสุดพิจารณา</a:t>
            </a:r>
            <a:br>
              <a:rPr lang="th-TH" sz="2000" b="1" dirty="0" smtClean="0">
                <a:solidFill>
                  <a:srgbClr val="0C03BD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000" b="1" dirty="0" smtClean="0">
                <a:solidFill>
                  <a:srgbClr val="0C03BD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ให้ความเห็นชอบแล้ว หรือเมื่อสำนักงานอัยการสูงสุดพิจารณาเห็นชอบแต่ให้แก้ไขสัญญา ถ้าแก้ไขให้เป็นไปตามความเห็นของสำนักงานอัยการสูงสุด ให้ถือว่าสัญญานั้นมีผลสมบูรณ์</a:t>
            </a:r>
            <a:endParaRPr lang="en-US" sz="2000" b="1" dirty="0" smtClean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indent="0" algn="thaiDist">
              <a:spcBef>
                <a:spcPts val="0"/>
              </a:spcBef>
              <a:buFont typeface="Wingdings 3" panose="05040102010807070707" pitchFamily="18" charset="2"/>
              <a:buNone/>
              <a:defRPr/>
            </a:pPr>
            <a:r>
              <a:rPr lang="th-TH" sz="2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		(2) ในกรณีที่มีความจำเป็นต้องแก้ไขสัญญาหรือข้อตกลง </a:t>
            </a:r>
            <a:r>
              <a:rPr lang="th-TH" sz="2400" b="1" spc="-2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หากการแก้ไขนั้น</a:t>
            </a:r>
            <a:br>
              <a:rPr lang="th-TH" sz="2400" b="1" spc="-2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spc="-2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ไม่ทำให้หน่วยงานของรัฐ</a:t>
            </a:r>
            <a:r>
              <a:rPr lang="th-TH" sz="2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เสียประโยชน์ </a:t>
            </a:r>
            <a:endParaRPr lang="en-US" sz="2400" b="1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indent="0" algn="thaiDist">
              <a:spcBef>
                <a:spcPts val="0"/>
              </a:spcBef>
              <a:buFont typeface="Wingdings 3" panose="05040102010807070707" pitchFamily="18" charset="2"/>
              <a:buNone/>
              <a:defRPr/>
            </a:pPr>
            <a:r>
              <a:rPr lang="th-TH" sz="2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		(3) เป็นการแก้ไขเพื่อประโยชน์แก่หน่วยงานของรัฐหรือประโยชน์สาธารณะ</a:t>
            </a:r>
            <a:endParaRPr lang="en-US" sz="2400" b="1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indent="0" algn="thaiDist">
              <a:spcBef>
                <a:spcPts val="0"/>
              </a:spcBef>
              <a:buFont typeface="Wingdings 3" panose="05040102010807070707" pitchFamily="18" charset="2"/>
              <a:buNone/>
              <a:defRPr/>
            </a:pPr>
            <a:r>
              <a:rPr lang="th-TH" sz="2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		(4) กรณีอื่นตามที่กำหนดในกฎกระทรวง</a:t>
            </a:r>
            <a:endParaRPr lang="en-US" sz="2400" b="1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indent="0" algn="thaiDist">
              <a:spcBef>
                <a:spcPts val="0"/>
              </a:spcBef>
              <a:buFont typeface="Wingdings 3" panose="05040102010807070707" pitchFamily="18" charset="2"/>
              <a:buNone/>
              <a:defRPr/>
            </a:pPr>
            <a:r>
              <a:rPr lang="th-TH" sz="20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		</a:t>
            </a:r>
            <a:endParaRPr lang="en-US" sz="2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700338" y="620713"/>
            <a:ext cx="4413250" cy="863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sysDash"/>
          </a:ln>
          <a:effectLst/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th-TH" altLang="th-TH" sz="3000" b="1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มาตรา 97 </a:t>
            </a:r>
          </a:p>
          <a:p>
            <a:pPr fontAlgn="auto">
              <a:spcAft>
                <a:spcPts val="0"/>
              </a:spcAft>
              <a:defRPr/>
            </a:pPr>
            <a:r>
              <a:rPr lang="th-TH" altLang="th-TH" sz="3000" b="1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การ</a:t>
            </a:r>
            <a:r>
              <a:rPr lang="th-TH" altLang="th-TH" sz="3000" b="1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แก้ไข</a:t>
            </a:r>
            <a:r>
              <a:rPr lang="th-TH" altLang="th-TH" sz="3000" b="1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สัญญา</a:t>
            </a:r>
            <a:endParaRPr lang="th-TH" sz="3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Left Brace 4"/>
          <p:cNvSpPr/>
          <p:nvPr/>
        </p:nvSpPr>
        <p:spPr>
          <a:xfrm>
            <a:off x="827088" y="3284538"/>
            <a:ext cx="144462" cy="1223962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8702675" y="3213100"/>
            <a:ext cx="190500" cy="1223963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73734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8C676A07-F806-49D4-94E0-CB1713176CA9}" type="slidenum">
              <a:rPr lang="en-US" altLang="en-US" sz="2000">
                <a:solidFill>
                  <a:srgbClr val="FEFFFF"/>
                </a:solidFill>
              </a:rPr>
              <a:pPr/>
              <a:t>128</a:t>
            </a:fld>
            <a:endParaRPr lang="th-TH" altLang="en-US" sz="200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932906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549275"/>
            <a:ext cx="4824413" cy="644525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th-TH" sz="32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มาตรา  97  การแก้ไขสัญญา (ต่อ)</a:t>
            </a:r>
            <a:endParaRPr lang="th-TH" sz="3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088" y="1557338"/>
            <a:ext cx="7848600" cy="4464050"/>
          </a:xfrm>
        </p:spPr>
        <p:txBody>
          <a:bodyPr/>
          <a:lstStyle/>
          <a:p>
            <a:pPr indent="0" algn="thaiDist">
              <a:spcBef>
                <a:spcPts val="0"/>
              </a:spcBef>
              <a:buFont typeface="Wingdings 3" panose="05040102010807070707" pitchFamily="18" charset="2"/>
              <a:buNone/>
              <a:defRPr/>
            </a:pPr>
            <a:r>
              <a:rPr lang="th-TH" sz="22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		</a:t>
            </a:r>
            <a:r>
              <a:rPr lang="th-TH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ใน</a:t>
            </a:r>
            <a:r>
              <a:rPr lang="th-TH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กรณีการแก้ไขสัญญาที่หน่วยงานของรัฐเห็นว่าจะมีปัญหาในทางเสียประโยชน์</a:t>
            </a:r>
            <a:br>
              <a:rPr lang="th-TH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200" b="1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หรือไม่รัดกุมพอ ก็ให้ส่งร่างสัญญาที่แก้ไขนั้นไปให้สำนักงานอัยการสูงสุดพิจารณา</a:t>
            </a:r>
            <a:r>
              <a:rPr lang="th-TH" sz="2200" b="1" spc="-2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</a:t>
            </a:r>
            <a:br>
              <a:rPr lang="th-TH" sz="2200" b="1" spc="-2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200" b="1" spc="-2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ความ</a:t>
            </a:r>
            <a:r>
              <a:rPr lang="th-TH" sz="2200" b="1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เห็นชอบก่อน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indent="0" algn="thaiDist">
              <a:spcBef>
                <a:spcPts val="0"/>
              </a:spcBef>
              <a:buFont typeface="Wingdings 3" panose="05040102010807070707" pitchFamily="18" charset="2"/>
              <a:buNone/>
              <a:defRPr/>
            </a:pPr>
            <a:r>
              <a:rPr lang="th-TH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		การแก้ไขสัญญาหรือข้อตกลงตามวรรคหนึ่งหรือวรรคสองจะต้องปฏิบัติตาม</a:t>
            </a:r>
            <a:r>
              <a:rPr lang="th-TH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กฎหมายว่า</a:t>
            </a:r>
            <a:r>
              <a:rPr lang="th-TH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ด้วยวิธีการงบประมาณหรือกฎหมายอื่นที่เกี่ยวข้อง หากมีความจำเป็นต้องเพิ่ม</a:t>
            </a:r>
            <a:r>
              <a:rPr lang="th-TH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หรือ</a:t>
            </a:r>
            <a:br>
              <a:rPr lang="th-TH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ลด</a:t>
            </a:r>
            <a:r>
              <a:rPr lang="th-TH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วงเงิน หรือ</a:t>
            </a:r>
            <a:r>
              <a:rPr lang="th-TH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เพิ่มหรือ</a:t>
            </a:r>
            <a:r>
              <a:rPr lang="th-TH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ลดระยะเวลาส่งมอบหรือระยะเวลาในการทำงาน ให้ตกลงพร้อมกันไป 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indent="0" algn="thaiDist">
              <a:spcBef>
                <a:spcPts val="0"/>
              </a:spcBef>
              <a:buFont typeface="Wingdings 3" panose="05040102010807070707" pitchFamily="18" charset="2"/>
              <a:buNone/>
              <a:defRPr/>
            </a:pPr>
            <a:r>
              <a:rPr lang="th-TH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		ในกรณีที่มีการแก้ไขสัญญาหรือข้อตกลงเพื่อ</a:t>
            </a:r>
            <a:r>
              <a:rPr lang="th-TH" sz="22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เพิ่มวงเงิน </a:t>
            </a:r>
            <a:r>
              <a:rPr lang="th-TH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เมื่อรวมวงเงินตามสัญญาหรือข้อตกลงเดิมและวงเงินที่เพิ่มขึ้นใหม่แล้ว หากวงเงินรวมดังกล่าว</a:t>
            </a:r>
            <a:r>
              <a:rPr lang="th-TH" sz="22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มีผลทำให้ผู้มีอำนาจอนุมัติสั่งซื้อ</a:t>
            </a:r>
            <a:r>
              <a:rPr lang="th-TH" sz="2200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หรือสั่ง</a:t>
            </a:r>
            <a:r>
              <a:rPr lang="th-TH" sz="22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จ้างเปลี่ยนแปลงไป</a:t>
            </a:r>
            <a:r>
              <a:rPr lang="th-TH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จะต้องดำเนินการให้ผู้มีอำนาจอนุมัติสั่งซื้อหรือสั่งจ้างตามวงเงินรวม</a:t>
            </a:r>
            <a:r>
              <a:rPr lang="th-TH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ดังกล่าวเป็น</a:t>
            </a:r>
            <a:r>
              <a:rPr lang="th-TH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ผู้อนุมัติการแก้ไขสัญญาหรือข้อตกลงด้วย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indent="0" algn="thaiDist">
              <a:spcBef>
                <a:spcPts val="0"/>
              </a:spcBef>
              <a:buFont typeface="Wingdings 3" panose="05040102010807070707" pitchFamily="18" charset="2"/>
              <a:buNone/>
              <a:defRPr/>
            </a:pPr>
            <a:r>
              <a:rPr lang="th-TH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		ในกรณีที่มีการแก้ไขสัญญาหรือข้อตกลงเพื่อ</a:t>
            </a:r>
            <a:r>
              <a:rPr lang="th-TH" sz="22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ลดวงเงิน </a:t>
            </a:r>
            <a:r>
              <a:rPr lang="th-TH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ให้ผู้มีอำนาจอนุมัติสั่งซื้อหรือสั่งจ้างตามวงเงินเดิมเป็นผู้อนุมัติการแก้ไขสัญญาหรือข้อตกลง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>
              <a:defRPr/>
            </a:pPr>
            <a:endParaRPr lang="th-TH" b="1" dirty="0"/>
          </a:p>
        </p:txBody>
      </p:sp>
      <p:sp>
        <p:nvSpPr>
          <p:cNvPr id="74756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963FF985-FE75-4CA1-B3A1-C9F49E5749BA}" type="slidenum">
              <a:rPr lang="en-US" altLang="en-US" sz="2000">
                <a:solidFill>
                  <a:srgbClr val="FEFFFF"/>
                </a:solidFill>
              </a:rPr>
              <a:pPr/>
              <a:t>129</a:t>
            </a:fld>
            <a:endParaRPr lang="th-TH" altLang="en-US" sz="200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86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700338" y="133350"/>
            <a:ext cx="3094037" cy="919163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altLang="th-TH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งานก่อสร้าง</a:t>
            </a:r>
          </a:p>
        </p:txBody>
      </p:sp>
      <p:graphicFrame>
        <p:nvGraphicFramePr>
          <p:cNvPr id="3" name="Diagram 2"/>
          <p:cNvGraphicFramePr/>
          <p:nvPr/>
        </p:nvGraphicFramePr>
        <p:xfrm>
          <a:off x="827584" y="1052736"/>
          <a:ext cx="7488832" cy="5157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9700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231900"/>
            <a:ext cx="1373187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5030788"/>
            <a:ext cx="1357312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068638"/>
            <a:ext cx="13874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4797425"/>
            <a:ext cx="1379538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343525" y="1052513"/>
            <a:ext cx="2089150" cy="149383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อาคารที่ทำการ โรงพยาบาล โรงเรียน สนามกีฬา </a:t>
            </a:r>
          </a:p>
          <a:p>
            <a:pPr algn="ctr">
              <a:defRPr/>
            </a:pPr>
            <a:r>
              <a:rPr lang="th-TH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เสาธง รั้ว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06575" y="2873375"/>
            <a:ext cx="2089150" cy="14414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0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ประปา ไฟฟ้า สื่อสาร </a:t>
            </a:r>
            <a:r>
              <a:rPr lang="th-TH" sz="2000" spc="-5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โทรคมนาคม การระบายน้ำ </a:t>
            </a:r>
            <a:r>
              <a:rPr lang="th-TH" sz="20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การขนส่งทางบก </a:t>
            </a:r>
            <a:br>
              <a:rPr lang="th-TH" sz="20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0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ทางน้ำ ทางเรือ ทางอากาศ</a:t>
            </a:r>
          </a:p>
        </p:txBody>
      </p:sp>
      <p:sp>
        <p:nvSpPr>
          <p:cNvPr id="2970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15946E21-0E03-43B0-A72A-664589CB7C25}" type="slidenum">
              <a:rPr lang="en-US" altLang="en-US" sz="2000">
                <a:solidFill>
                  <a:srgbClr val="FEFFFF"/>
                </a:solidFill>
              </a:rPr>
              <a:pPr/>
              <a:t>13</a:t>
            </a:fld>
            <a:endParaRPr lang="th-TH" altLang="en-US" sz="2000">
              <a:solidFill>
                <a:srgbClr val="FEFFFF"/>
              </a:solidFill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6565" y="1628800"/>
            <a:ext cx="8655915" cy="4752528"/>
          </a:xfrm>
        </p:spPr>
        <p:txBody>
          <a:bodyPr/>
          <a:lstStyle/>
          <a:p>
            <a:pPr marL="571500" indent="-571500">
              <a:buFont typeface="Wingdings" pitchFamily="2" charset="2"/>
              <a:buChar char="Ø"/>
            </a:pPr>
            <a:r>
              <a:rPr lang="th-TH" sz="32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การจัดซื้อจัดจ้างที่เกี่ยวกับความมั่นคงแข็งแรง หรืองานเทคนิคเฉพาะอย่าง จะต้องได้รับการรับรองจากวิศวกร สถาปนิกและวิศวกรผู้ชำนาญการ หรือผู้ทรงคุณวุฒิ ซึ่งรับผิดชอบหรือสามารถรับรอง คุณลักษณะเฉพาะ แบบและรายการของงานก่อสร้าง หรืองานเทคนิคเฉพาะอย่างนั้น แล้วแต่กรณีด้วย </a:t>
            </a:r>
            <a:br>
              <a:rPr lang="th-TH" sz="32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	เมื่อผู้มีอำนาจอนุมัติสั่งซื้อหรือสั่งจ้างแล้วแต่กรณี ได้อนุมัติการแก้ไขสัญญาหรือข้อตกลงแล้ว ให้หัวหน้าหน่วยงานของรัฐเป็นผู้ลงนามในสัญญาหรือข้อตกลงที่ได้แก้ไขนั้น</a:t>
            </a:r>
            <a:r>
              <a:rPr lang="en-US" sz="32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en-US" sz="32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</a:br>
            <a:endParaRPr lang="th-TH" sz="32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9592" y="116632"/>
            <a:ext cx="5025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th-TH" altLang="en-US" sz="4800" b="1" dirty="0">
                <a:solidFill>
                  <a:srgbClr val="0000CC"/>
                </a:solidFill>
              </a:rPr>
              <a:t>การแก้ไขสัญญา</a:t>
            </a:r>
          </a:p>
        </p:txBody>
      </p:sp>
      <p:sp>
        <p:nvSpPr>
          <p:cNvPr id="15" name="ตัวยึดหมายเลขภาพนิ่ง 14"/>
          <p:cNvSpPr txBox="1">
            <a:spLocks/>
          </p:cNvSpPr>
          <p:nvPr/>
        </p:nvSpPr>
        <p:spPr bwMode="auto">
          <a:xfrm>
            <a:off x="7010400" y="6453981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굴림" panose="020B0600000101010101" pitchFamily="34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 smtClean="0">
                <a:solidFill>
                  <a:srgbClr val="000000"/>
                </a:solidFill>
                <a:latin typeface="Calibri" pitchFamily="34" charset="0"/>
              </a:rPr>
              <a:pPr algn="r"/>
              <a:t>130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11619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3" name="Group 11"/>
          <p:cNvGrpSpPr>
            <a:grpSpLocks/>
          </p:cNvGrpSpPr>
          <p:nvPr/>
        </p:nvGrpSpPr>
        <p:grpSpPr bwMode="auto">
          <a:xfrm>
            <a:off x="276225" y="1450975"/>
            <a:ext cx="8229600" cy="5099050"/>
            <a:chOff x="381000" y="990600"/>
            <a:chExt cx="8229600" cy="5099956"/>
          </a:xfrm>
        </p:grpSpPr>
        <p:grpSp>
          <p:nvGrpSpPr>
            <p:cNvPr id="56326" name="Group 4"/>
            <p:cNvGrpSpPr>
              <a:grpSpLocks/>
            </p:cNvGrpSpPr>
            <p:nvPr/>
          </p:nvGrpSpPr>
          <p:grpSpPr bwMode="auto">
            <a:xfrm>
              <a:off x="1600200" y="990600"/>
              <a:ext cx="7010400" cy="1596571"/>
              <a:chOff x="1600200" y="990600"/>
              <a:chExt cx="7010400" cy="1596571"/>
            </a:xfrm>
          </p:grpSpPr>
          <p:sp>
            <p:nvSpPr>
              <p:cNvPr id="6" name="แผนผังลําดับงาน: กระบวนการสำรอง 5"/>
              <p:cNvSpPr/>
              <p:nvPr/>
            </p:nvSpPr>
            <p:spPr>
              <a:xfrm>
                <a:off x="1600200" y="990600"/>
                <a:ext cx="7010400" cy="1596571"/>
              </a:xfrm>
              <a:prstGeom prst="flowChartAlternateProcess">
                <a:avLst/>
              </a:prstGeom>
              <a:solidFill>
                <a:srgbClr val="CCFF99"/>
              </a:solidFill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1" hangingPunct="1">
                  <a:defRPr/>
                </a:pPr>
                <a: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  <a:t>           การซื้อ/จ้าง ไม่ต้องการผลสำเร็จพร้อมกัน กำหนด</a:t>
                </a:r>
                <a:b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</a:br>
                <a: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  <a:t>ค่าปรับเป็นรายวัน ในอัตราตายตัวระหว่างร้อยละ </a:t>
                </a:r>
                <a:r>
                  <a:rPr lang="th-TH" sz="3000" b="1" u="sng" dirty="0">
                    <a:solidFill>
                      <a:srgbClr val="0000CC"/>
                    </a:solidFill>
                    <a:latin typeface="Angsana New" pitchFamily="18" charset="-34"/>
                    <a:cs typeface="Angsana New" pitchFamily="18" charset="-34"/>
                  </a:rPr>
                  <a:t>0.01-0.2</a:t>
                </a:r>
                <a:r>
                  <a:rPr lang="th-TH" sz="3000" b="1" dirty="0">
                    <a:solidFill>
                      <a:srgbClr val="0000CC"/>
                    </a:solidFill>
                    <a:latin typeface="Angsana New" pitchFamily="18" charset="-34"/>
                    <a:cs typeface="Angsana New" pitchFamily="18" charset="-34"/>
                  </a:rPr>
                  <a:t> </a:t>
                </a:r>
                <a:br>
                  <a:rPr lang="th-TH" sz="3000" b="1" dirty="0">
                    <a:solidFill>
                      <a:srgbClr val="0000CC"/>
                    </a:solidFill>
                    <a:latin typeface="Angsana New" pitchFamily="18" charset="-34"/>
                    <a:cs typeface="Angsana New" pitchFamily="18" charset="-34"/>
                  </a:rPr>
                </a:br>
                <a: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  <a:t>ของราคาพัสดุที่ยังไม่ได้รับมอบ</a:t>
                </a:r>
              </a:p>
            </p:txBody>
          </p:sp>
          <p:sp>
            <p:nvSpPr>
              <p:cNvPr id="7" name="แผนผังลำดับงาน: ตัวเชื่อมต่อ 9"/>
              <p:cNvSpPr/>
              <p:nvPr/>
            </p:nvSpPr>
            <p:spPr>
              <a:xfrm>
                <a:off x="1676400" y="990600"/>
                <a:ext cx="533400" cy="533400"/>
              </a:xfrm>
              <a:prstGeom prst="flowChartConnector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1" hangingPunct="1">
                  <a:defRPr/>
                </a:pPr>
                <a:r>
                  <a:rPr lang="en-US" sz="3000" b="1" dirty="0">
                    <a:solidFill>
                      <a:srgbClr val="7030A0"/>
                    </a:solidFill>
                    <a:latin typeface="Angsana New" pitchFamily="18" charset="-34"/>
                    <a:cs typeface="Angsana New" pitchFamily="18" charset="-34"/>
                  </a:rPr>
                  <a:t>1</a:t>
                </a:r>
                <a:endParaRPr lang="th-TH" sz="3000" b="1" dirty="0">
                  <a:solidFill>
                    <a:srgbClr val="7030A0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grpSp>
          <p:nvGrpSpPr>
            <p:cNvPr id="56327" name="Group 2"/>
            <p:cNvGrpSpPr>
              <a:grpSpLocks/>
            </p:cNvGrpSpPr>
            <p:nvPr/>
          </p:nvGrpSpPr>
          <p:grpSpPr bwMode="auto">
            <a:xfrm>
              <a:off x="1143000" y="2362200"/>
              <a:ext cx="7391400" cy="2133600"/>
              <a:chOff x="1143000" y="2362200"/>
              <a:chExt cx="7391400" cy="2133600"/>
            </a:xfrm>
          </p:grpSpPr>
          <p:sp>
            <p:nvSpPr>
              <p:cNvPr id="8" name="แผนผังลําดับงาน: กระบวนการสำรอง 6"/>
              <p:cNvSpPr/>
              <p:nvPr/>
            </p:nvSpPr>
            <p:spPr>
              <a:xfrm>
                <a:off x="1524000" y="2667000"/>
                <a:ext cx="7010400" cy="1828800"/>
              </a:xfrm>
              <a:prstGeom prst="flowChartAlternateProcess">
                <a:avLst/>
              </a:prstGeom>
              <a:solidFill>
                <a:srgbClr val="CCFF99"/>
              </a:solidFill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1" hangingPunct="1">
                  <a:defRPr/>
                </a:pPr>
                <a: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  <a:t>             การจ้างซึ่งต้องการผลสำเร็จของงานทั้งหมดพร้อมกัน </a:t>
                </a:r>
                <a:b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</a:br>
                <a: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  <a:t>กำหนดค่าปรับเป็นรายวันเป็นจำนวนเงินตายตัว </a:t>
                </a:r>
                <a:b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</a:br>
                <a: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  <a:t>ในอัตราร้อยละ </a:t>
                </a:r>
                <a:r>
                  <a:rPr lang="th-TH" sz="3000" b="1" u="sng" dirty="0">
                    <a:solidFill>
                      <a:srgbClr val="0000CC"/>
                    </a:solidFill>
                    <a:latin typeface="Angsana New" pitchFamily="18" charset="-34"/>
                    <a:cs typeface="Angsana New" pitchFamily="18" charset="-34"/>
                  </a:rPr>
                  <a:t>0.01 - 0.10 </a:t>
                </a:r>
                <a: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  <a:t>ของราคางานจ้างนั้น </a:t>
                </a:r>
                <a:b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</a:br>
                <a: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  <a:t>(ต้องไม่ต่ำกว่าวันละ </a:t>
                </a:r>
                <a:r>
                  <a:rPr lang="th-TH" sz="3000" b="1" dirty="0">
                    <a:solidFill>
                      <a:srgbClr val="0000CC"/>
                    </a:solidFill>
                    <a:latin typeface="Angsana New" pitchFamily="18" charset="-34"/>
                    <a:cs typeface="Angsana New" pitchFamily="18" charset="-34"/>
                  </a:rPr>
                  <a:t>100</a:t>
                </a:r>
                <a: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  <a:t> บาท)</a:t>
                </a:r>
              </a:p>
            </p:txBody>
          </p:sp>
          <p:sp>
            <p:nvSpPr>
              <p:cNvPr id="9" name="แผนผังลำดับงาน: ตัวเชื่อมต่อ 10"/>
              <p:cNvSpPr/>
              <p:nvPr/>
            </p:nvSpPr>
            <p:spPr>
              <a:xfrm>
                <a:off x="1143000" y="2362200"/>
                <a:ext cx="533400" cy="533400"/>
              </a:xfrm>
              <a:prstGeom prst="flowChartConnector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1" hangingPunct="1">
                  <a:defRPr/>
                </a:pPr>
                <a:r>
                  <a:rPr lang="en-US" sz="3000" b="1" dirty="0">
                    <a:solidFill>
                      <a:srgbClr val="7030A0"/>
                    </a:solidFill>
                    <a:latin typeface="Angsana New" pitchFamily="18" charset="-34"/>
                    <a:cs typeface="Angsana New" pitchFamily="18" charset="-34"/>
                  </a:rPr>
                  <a:t>2</a:t>
                </a:r>
                <a:endParaRPr lang="th-TH" sz="3000" b="1" dirty="0">
                  <a:solidFill>
                    <a:srgbClr val="7030A0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grpSp>
          <p:nvGrpSpPr>
            <p:cNvPr id="56328" name="Group 1"/>
            <p:cNvGrpSpPr>
              <a:grpSpLocks/>
            </p:cNvGrpSpPr>
            <p:nvPr/>
          </p:nvGrpSpPr>
          <p:grpSpPr bwMode="auto">
            <a:xfrm>
              <a:off x="381000" y="4343400"/>
              <a:ext cx="7315200" cy="1747156"/>
              <a:chOff x="381000" y="4343400"/>
              <a:chExt cx="7315200" cy="1747156"/>
            </a:xfrm>
          </p:grpSpPr>
          <p:sp>
            <p:nvSpPr>
              <p:cNvPr id="10" name="แผนผังลําดับงาน: กระบวนการสำรอง 5"/>
              <p:cNvSpPr/>
              <p:nvPr/>
            </p:nvSpPr>
            <p:spPr>
              <a:xfrm>
                <a:off x="381000" y="4572000"/>
                <a:ext cx="7315200" cy="1518556"/>
              </a:xfrm>
              <a:prstGeom prst="flowChartAlternateProcess">
                <a:avLst/>
              </a:prstGeom>
              <a:solidFill>
                <a:srgbClr val="CCFF99"/>
              </a:solidFill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1" hangingPunct="1">
                  <a:defRPr/>
                </a:pPr>
                <a: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  <a:t>           งานก่อสร้างที่มีผลกระทบต่อการจราจร กำหนดค่าปรับเป็นรายวัน ในอัตราร้อยละ </a:t>
                </a:r>
                <a:r>
                  <a:rPr lang="th-TH" sz="3000" b="1" u="sng" dirty="0">
                    <a:solidFill>
                      <a:srgbClr val="0000CC"/>
                    </a:solidFill>
                    <a:latin typeface="Angsana New" pitchFamily="18" charset="-34"/>
                    <a:cs typeface="Angsana New" pitchFamily="18" charset="-34"/>
                  </a:rPr>
                  <a:t>0.25</a:t>
                </a:r>
                <a:r>
                  <a:rPr lang="th-TH" sz="3000" b="1" dirty="0">
                    <a:solidFill>
                      <a:srgbClr val="0000CC"/>
                    </a:solidFill>
                    <a:latin typeface="Angsana New" pitchFamily="18" charset="-34"/>
                    <a:cs typeface="Angsana New" pitchFamily="18" charset="-34"/>
                  </a:rPr>
                  <a:t> </a:t>
                </a:r>
                <a: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  <a:t>ของราคางานจ้างนั้น</a:t>
                </a:r>
              </a:p>
            </p:txBody>
          </p:sp>
          <p:sp>
            <p:nvSpPr>
              <p:cNvPr id="11" name="แผนผังลำดับงาน: ตัวเชื่อมต่อ 11"/>
              <p:cNvSpPr/>
              <p:nvPr/>
            </p:nvSpPr>
            <p:spPr>
              <a:xfrm>
                <a:off x="685800" y="4343400"/>
                <a:ext cx="533400" cy="533400"/>
              </a:xfrm>
              <a:prstGeom prst="flowChartConnector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1" hangingPunct="1">
                  <a:defRPr/>
                </a:pPr>
                <a:r>
                  <a:rPr lang="en-US" sz="3000" b="1" dirty="0">
                    <a:solidFill>
                      <a:srgbClr val="7030A0"/>
                    </a:solidFill>
                    <a:latin typeface="Angsana New" pitchFamily="18" charset="-34"/>
                    <a:cs typeface="Angsana New" pitchFamily="18" charset="-34"/>
                  </a:rPr>
                  <a:t>3</a:t>
                </a:r>
                <a:endParaRPr lang="th-TH" sz="3000" b="1" dirty="0">
                  <a:solidFill>
                    <a:srgbClr val="7030A0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  <p:pic>
        <p:nvPicPr>
          <p:cNvPr id="56324" name="Picture 3" descr="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6076950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xfrm>
            <a:off x="6804025" y="62087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6ACA6AFD-CE67-45A1-81FC-10F441E317E5}" type="slidenum">
              <a:rPr lang="en-US" altLang="th-TH" sz="1200">
                <a:solidFill>
                  <a:srgbClr val="898989"/>
                </a:solidFill>
                <a:latin typeface="Calibri" pitchFamily="34" charset="0"/>
                <a:cs typeface="Angsana New" pitchFamily="18" charset="-34"/>
              </a:rPr>
              <a:pPr/>
              <a:t>131</a:t>
            </a:fld>
            <a:endParaRPr lang="th-TH" altLang="th-TH" sz="1200" dirty="0">
              <a:solidFill>
                <a:srgbClr val="898989"/>
              </a:solidFill>
              <a:latin typeface="Calibri" pitchFamily="34" charset="0"/>
              <a:cs typeface="Angsana New" pitchFamily="18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4947" y="193955"/>
            <a:ext cx="5025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th-TH" altLang="en-US" sz="3600" b="1" dirty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การกำหนดอัตราค่าปรับในสัญญา</a:t>
            </a:r>
          </a:p>
        </p:txBody>
      </p:sp>
      <p:sp>
        <p:nvSpPr>
          <p:cNvPr id="15" name="ตัวยึดหมายเลขภาพนิ่ง 14"/>
          <p:cNvSpPr txBox="1">
            <a:spLocks/>
          </p:cNvSpPr>
          <p:nvPr/>
        </p:nvSpPr>
        <p:spPr bwMode="auto">
          <a:xfrm>
            <a:off x="7010400" y="6453981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굴림" panose="020B0600000101010101" pitchFamily="34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 smtClean="0">
                <a:solidFill>
                  <a:srgbClr val="000000"/>
                </a:solidFill>
                <a:latin typeface="Calibri" pitchFamily="34" charset="0"/>
              </a:rPr>
              <a:pPr algn="r"/>
              <a:t>131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61393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7" y="260648"/>
            <a:ext cx="5184576" cy="609600"/>
          </a:xfrm>
        </p:spPr>
        <p:txBody>
          <a:bodyPr/>
          <a:lstStyle/>
          <a:p>
            <a:pPr lvl="0" algn="ctr"/>
            <a:r>
              <a:rPr lang="th-TH" altLang="en-US" sz="4800" dirty="0">
                <a:solidFill>
                  <a:srgbClr val="1504F6"/>
                </a:solidFill>
                <a:latin typeface="Angsana New" pitchFamily="18" charset="-34"/>
                <a:ea typeface="+mn-ea"/>
                <a:cs typeface="Angsana New" pitchFamily="18" charset="-34"/>
              </a:rPr>
              <a:t>หลักประกันการเสนอราคา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286" y="1063391"/>
            <a:ext cx="8892987" cy="5966009"/>
          </a:xfrm>
        </p:spPr>
        <p:txBody>
          <a:bodyPr/>
          <a:lstStyle/>
          <a:p>
            <a:pPr>
              <a:spcAft>
                <a:spcPts val="0"/>
              </a:spcAft>
              <a:tabLst>
                <a:tab pos="900430" algn="l"/>
                <a:tab pos="1530350" algn="l"/>
              </a:tabLst>
            </a:pPr>
            <a:r>
              <a:rPr lang="th-TH" sz="2600" b="1" dirty="0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เพื่อประกันความเสียหายที่อาจเกิดขึ้นจากกรณีที่ผู้เสนอราคาหรือผู้ให้บริการ</a:t>
            </a:r>
            <a:br>
              <a:rPr lang="th-TH" sz="2600" b="1" dirty="0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</a:br>
            <a:r>
              <a:rPr lang="th-TH" sz="2600" b="1" dirty="0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ไม่ปฏิบัติตามกระบวนการซื้อหรือจ้าง หรือการจ้างออกแบบหรือควบคุมงานก่อสร้าง </a:t>
            </a:r>
            <a:br>
              <a:rPr lang="th-TH" sz="2600" b="1" dirty="0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</a:br>
            <a:r>
              <a:rPr lang="th-TH" sz="2600" b="1" dirty="0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ให้หน่วยงานของรัฐกำหนดหลักประกันการเสนอราคา 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สำหรับการซื้อหรือจ้าง</a:t>
            </a:r>
            <a:b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ด้วยวิธีประกวดราคาอิเล็กทรอนิกส์ งานจ้างออกแบบหรือควบคุมงานก่อสร้าง </a:t>
            </a:r>
            <a:b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ด้วยวิธีประกาศเชิญชวนทั่วไป ที่</a:t>
            </a:r>
            <a:r>
              <a:rPr lang="th-TH" sz="2600" b="1" dirty="0">
                <a:solidFill>
                  <a:srgbClr val="C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มีวงเงินซื้อหรือจ้างเกินกว่า 5,000,000 บาท 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ดังนี้</a:t>
            </a:r>
            <a:endParaRPr lang="en-US" sz="2600" b="1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900430" algn="l"/>
                <a:tab pos="1530350" algn="l"/>
              </a:tabLst>
            </a:pP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</a:t>
            </a:r>
            <a:r>
              <a:rPr lang="th-TH" sz="2600" b="1" dirty="0">
                <a:solidFill>
                  <a:srgbClr val="3D34F6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การซื้อหรือจ้างด้วยวิธีประกวดราคาอิเล็กทรอนิกส์ ให้มีการวางหลักประกัน </a:t>
            </a:r>
            <a:br>
              <a:rPr lang="th-TH" sz="2600" b="1" dirty="0">
                <a:solidFill>
                  <a:srgbClr val="3D34F6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solidFill>
                  <a:srgbClr val="3D34F6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การเสนอราคา โดยให้ใช้หลักประกันอย่างหนึ่งอย่างใด ดังต่อไปนี้ </a:t>
            </a:r>
            <a:endParaRPr lang="en-US" sz="2600" b="1" dirty="0">
              <a:solidFill>
                <a:srgbClr val="3D34F6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	</a:t>
            </a:r>
            <a:r>
              <a:rPr lang="en-US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1</a:t>
            </a:r>
            <a:r>
              <a:rPr lang="en-US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เช็คหรือด</a:t>
            </a:r>
            <a:r>
              <a:rPr lang="th-TH" sz="2600" b="1" dirty="0" err="1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ราฟท์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ที่ธนาคารเซ็นสั่งจ่าย ซึ่งเป็นเช็คหรือด</a:t>
            </a:r>
            <a:r>
              <a:rPr lang="th-TH" sz="2600" b="1" dirty="0" err="1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ราฟท์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ลงวันที่ที่ใช้</a:t>
            </a:r>
            <a:b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เช็คหรือด</a:t>
            </a:r>
            <a:r>
              <a:rPr lang="th-TH" sz="2600" b="1" dirty="0" err="1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ราฟท์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นั้นชำระต่อเจ้าหน้าที่ หรือก่อนวันนั้นไม่เกิน 3 วันทำการ </a:t>
            </a:r>
            <a:endParaRPr lang="en-US" sz="2600" b="1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	</a:t>
            </a:r>
            <a:r>
              <a:rPr lang="en-US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2</a:t>
            </a:r>
            <a:r>
              <a:rPr lang="en-US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หนังสือ</a:t>
            </a:r>
            <a:r>
              <a:rPr lang="th-TH" sz="2600" b="1" dirty="0" err="1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คํ้า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ประกันอิเล็กทรอนิกส์ของธนาคารภายในประเทศ</a:t>
            </a:r>
            <a:b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ตามแบบที่คณะกรรมการนโยบาย</a:t>
            </a:r>
            <a:r>
              <a:rPr lang="th-TH" sz="2600" b="1" dirty="0" err="1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กําหนด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endParaRPr lang="en-US" sz="2600" b="1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indent="0" algn="thaiDist">
              <a:spcBef>
                <a:spcPts val="0"/>
              </a:spcBef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en-US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	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(3) พันธบัตรรัฐบาลไทย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                (4) หนังสือค้ำประกันของบริษัทเงินทุนหรือบริษัทเงินทุนหลักทรัพย์</a:t>
            </a:r>
            <a:b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ที่ได้รับอนุญาตให้ประกอบกิจการเงินทุน</a:t>
            </a:r>
            <a:endParaRPr lang="en-US" sz="2600" b="1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0">
              <a:spcBef>
                <a:spcPts val="0"/>
              </a:spcBef>
            </a:pPr>
            <a:endParaRPr lang="th-TH" sz="2600" b="1" dirty="0"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7505" y="980728"/>
            <a:ext cx="8856981" cy="5877272"/>
            <a:chOff x="107505" y="1124744"/>
            <a:chExt cx="8856981" cy="5256584"/>
          </a:xfrm>
        </p:grpSpPr>
        <p:sp>
          <p:nvSpPr>
            <p:cNvPr id="6" name="Half Frame 5"/>
            <p:cNvSpPr/>
            <p:nvPr/>
          </p:nvSpPr>
          <p:spPr bwMode="auto">
            <a:xfrm>
              <a:off x="107505" y="1124745"/>
              <a:ext cx="792088" cy="901647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" name="Half Frame 6"/>
            <p:cNvSpPr/>
            <p:nvPr/>
          </p:nvSpPr>
          <p:spPr bwMode="auto">
            <a:xfrm rot="10800000">
              <a:off x="7884366" y="5439770"/>
              <a:ext cx="1042245" cy="941558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" name="Half Frame 7"/>
            <p:cNvSpPr/>
            <p:nvPr/>
          </p:nvSpPr>
          <p:spPr bwMode="auto">
            <a:xfrm rot="16200000">
              <a:off x="180468" y="5431212"/>
              <a:ext cx="862190" cy="1008112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" name="Half Frame 8"/>
            <p:cNvSpPr/>
            <p:nvPr/>
          </p:nvSpPr>
          <p:spPr bwMode="auto">
            <a:xfrm rot="5400000">
              <a:off x="8081614" y="1143521"/>
              <a:ext cx="901650" cy="864095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11" name="Picture 3" descr="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132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6187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7" y="260648"/>
            <a:ext cx="5184576" cy="609600"/>
          </a:xfrm>
        </p:spPr>
        <p:txBody>
          <a:bodyPr/>
          <a:lstStyle/>
          <a:p>
            <a:pPr lvl="0" algn="ctr"/>
            <a:r>
              <a:rPr lang="th-TH" altLang="en-US" sz="4800" dirty="0">
                <a:solidFill>
                  <a:srgbClr val="1504F6"/>
                </a:solidFill>
                <a:latin typeface="Angsana New" pitchFamily="18" charset="-34"/>
                <a:ea typeface="+mn-ea"/>
                <a:cs typeface="Angsana New" pitchFamily="18" charset="-34"/>
              </a:rPr>
              <a:t>หลักประกันการเสนอราคา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194" y="764704"/>
            <a:ext cx="8892987" cy="4772728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th-TH" sz="2600" b="1" dirty="0">
              <a:latin typeface="Angsana New" pitchFamily="18" charset="-34"/>
              <a:cs typeface="Angsana New" pitchFamily="18" charset="-34"/>
            </a:endParaRPr>
          </a:p>
          <a:p>
            <a:pPr>
              <a:spcAft>
                <a:spcPts val="0"/>
              </a:spcAft>
              <a:tabLst>
                <a:tab pos="450215" algn="l"/>
                <a:tab pos="900430" algn="l"/>
                <a:tab pos="1170305" algn="l"/>
              </a:tabLst>
            </a:pPr>
            <a:r>
              <a:rPr lang="th-TH" sz="2600" b="1" u="sng" dirty="0">
                <a:solidFill>
                  <a:srgbClr val="FF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สำหรับงานจ้างออกแบบหรือควบคุมงานก่อสร้าง ด้วยวิธีประกาศเชิญชวนทั่วไป </a:t>
            </a:r>
            <a:br>
              <a:rPr lang="th-TH" sz="2600" b="1" u="sng" dirty="0">
                <a:solidFill>
                  <a:srgbClr val="FF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u="sng" dirty="0">
                <a:solidFill>
                  <a:srgbClr val="FF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ให้มีการวางหลักประกันการเสนอราคา 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โดยให้ใช้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หลักประกันอย่างหนึ่งอย่างใด ดังต่อไปนี้</a:t>
            </a:r>
            <a:endParaRPr lang="en-US" sz="2600" b="1" dirty="0">
              <a:solidFill>
                <a:srgbClr val="000000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indent="0" algn="thaiDist"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en-US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	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(1) เงินสด</a:t>
            </a:r>
            <a:endParaRPr lang="en-US" sz="2600" b="1" dirty="0">
              <a:solidFill>
                <a:srgbClr val="000000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indent="0"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	</a:t>
            </a:r>
            <a:r>
              <a:rPr lang="en-US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2</a:t>
            </a:r>
            <a:r>
              <a:rPr lang="en-US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เช็คหรือด</a:t>
            </a:r>
            <a:r>
              <a:rPr lang="th-TH" sz="2600" b="1" dirty="0" err="1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ราฟท์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ที่ธนาคารเซ็นสั่งจ่าย ซึ่งเป็นเช็คหรือด</a:t>
            </a:r>
            <a:r>
              <a:rPr lang="th-TH" sz="2600" b="1" dirty="0" err="1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ราฟท์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ลงวันที่ที่ใช้เช็คหรือ</a:t>
            </a:r>
            <a:b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 err="1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ดราฟท์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นั้นชำระต่อเจ้าหน้าที่ หรือก่อนวันนั้นไม่เกิน 3 วันทำการ </a:t>
            </a:r>
            <a:endParaRPr lang="en-US" sz="2600" b="1" dirty="0">
              <a:solidFill>
                <a:srgbClr val="000000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indent="0"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en-US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	(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3</a:t>
            </a:r>
            <a:r>
              <a:rPr lang="en-US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หนังสือ</a:t>
            </a:r>
            <a:r>
              <a:rPr lang="th-TH" sz="2600" b="1" dirty="0" err="1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คํ้า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ประกันของธนาคารภายในประเทศ</a:t>
            </a:r>
            <a:r>
              <a:rPr lang="th-TH" sz="2600" b="1" u="sng" dirty="0">
                <a:solidFill>
                  <a:srgbClr val="FF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ตามแบบที่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คณะกรรมการ</a:t>
            </a:r>
            <a:b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นโยบาย</a:t>
            </a:r>
            <a:r>
              <a:rPr lang="th-TH" sz="2600" b="1" dirty="0" err="1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กําหนด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endParaRPr lang="en-US" sz="2600" b="1" dirty="0">
              <a:solidFill>
                <a:srgbClr val="000000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indent="0"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en-US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	(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4</a:t>
            </a:r>
            <a:r>
              <a:rPr lang="en-US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หนังสือค้ำประกันของบริษัทเงินทุนหรือบริษัทเงินทุนหลักทรัพย์ที่ได้รับอนุญาต</a:t>
            </a:r>
            <a:b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ให้ประกอบกิจการเงินทุนเพื่อการพาณิชย์และประกอบธุรกิจค้ำประกันตามประกาศของ</a:t>
            </a:r>
            <a:b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ธนาคารแห่งประเทศไทย ตามรายชื่อบริษัทเงินทุนที่ธนาคารแห่งประเทศไทยแจ้งเวียนให้ทราบ </a:t>
            </a:r>
            <a:b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โดยอนุโลมให้ใช้ตามแบบหนังสือค้ำประกันของธนาคารที่คณะกรรมการนโยบาย</a:t>
            </a:r>
            <a:r>
              <a:rPr lang="th-TH" sz="2600" b="1" dirty="0" err="1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กําหนด</a:t>
            </a:r>
            <a:endParaRPr lang="en-US" sz="2600" b="1" dirty="0">
              <a:solidFill>
                <a:srgbClr val="000000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indent="0" algn="thaiDist"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en-US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	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(5) พันธบัตรรัฐบาลไทย </a:t>
            </a:r>
            <a:endParaRPr lang="en-US" sz="2600" b="1" dirty="0">
              <a:solidFill>
                <a:srgbClr val="000000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0">
              <a:spcBef>
                <a:spcPts val="0"/>
              </a:spcBef>
            </a:pPr>
            <a:endParaRPr lang="th-TH" sz="2600" b="1" dirty="0"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7505" y="980728"/>
            <a:ext cx="8856981" cy="5877272"/>
            <a:chOff x="107505" y="1124744"/>
            <a:chExt cx="8856981" cy="5256584"/>
          </a:xfrm>
        </p:grpSpPr>
        <p:sp>
          <p:nvSpPr>
            <p:cNvPr id="6" name="Half Frame 5"/>
            <p:cNvSpPr/>
            <p:nvPr/>
          </p:nvSpPr>
          <p:spPr bwMode="auto">
            <a:xfrm>
              <a:off x="107505" y="1124745"/>
              <a:ext cx="792088" cy="901647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" name="Half Frame 6"/>
            <p:cNvSpPr/>
            <p:nvPr/>
          </p:nvSpPr>
          <p:spPr bwMode="auto">
            <a:xfrm rot="10800000">
              <a:off x="7884366" y="5439770"/>
              <a:ext cx="1042245" cy="941558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" name="Half Frame 7"/>
            <p:cNvSpPr/>
            <p:nvPr/>
          </p:nvSpPr>
          <p:spPr bwMode="auto">
            <a:xfrm rot="16200000">
              <a:off x="180468" y="5431212"/>
              <a:ext cx="862190" cy="1008112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" name="Half Frame 8"/>
            <p:cNvSpPr/>
            <p:nvPr/>
          </p:nvSpPr>
          <p:spPr bwMode="auto">
            <a:xfrm rot="5400000">
              <a:off x="8081614" y="1143521"/>
              <a:ext cx="901650" cy="864095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11" name="Picture 3" descr="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133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35581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5184576" cy="609600"/>
          </a:xfrm>
        </p:spPr>
        <p:txBody>
          <a:bodyPr/>
          <a:lstStyle/>
          <a:p>
            <a:pPr lvl="0" algn="ctr"/>
            <a:r>
              <a:rPr lang="th-TH" altLang="en-US" sz="4800" dirty="0">
                <a:solidFill>
                  <a:srgbClr val="1504F6"/>
                </a:solidFill>
                <a:latin typeface="Angsana New" pitchFamily="18" charset="-34"/>
                <a:ea typeface="+mn-ea"/>
                <a:cs typeface="Angsana New" pitchFamily="18" charset="-34"/>
              </a:rPr>
              <a:t>หลักประกันสัญญา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7505" y="980728"/>
            <a:ext cx="8856981" cy="4824537"/>
            <a:chOff x="107505" y="1124744"/>
            <a:chExt cx="8856981" cy="5256584"/>
          </a:xfrm>
        </p:grpSpPr>
        <p:sp>
          <p:nvSpPr>
            <p:cNvPr id="6" name="Half Frame 5"/>
            <p:cNvSpPr/>
            <p:nvPr/>
          </p:nvSpPr>
          <p:spPr bwMode="auto">
            <a:xfrm>
              <a:off x="107505" y="1124745"/>
              <a:ext cx="792088" cy="901647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" name="Half Frame 6"/>
            <p:cNvSpPr/>
            <p:nvPr/>
          </p:nvSpPr>
          <p:spPr bwMode="auto">
            <a:xfrm rot="10800000">
              <a:off x="7884366" y="5439770"/>
              <a:ext cx="1042245" cy="941558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" name="Half Frame 7"/>
            <p:cNvSpPr/>
            <p:nvPr/>
          </p:nvSpPr>
          <p:spPr bwMode="auto">
            <a:xfrm rot="16200000">
              <a:off x="180468" y="5431212"/>
              <a:ext cx="862190" cy="1008112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" name="Half Frame 8"/>
            <p:cNvSpPr/>
            <p:nvPr/>
          </p:nvSpPr>
          <p:spPr bwMode="auto">
            <a:xfrm rot="5400000">
              <a:off x="8081614" y="1143521"/>
              <a:ext cx="901650" cy="864095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11" name="Rectangle 3"/>
          <p:cNvSpPr txBox="1">
            <a:spLocks/>
          </p:cNvSpPr>
          <p:nvPr/>
        </p:nvSpPr>
        <p:spPr bwMode="auto">
          <a:xfrm>
            <a:off x="337485" y="1517104"/>
            <a:ext cx="85891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buClr>
                <a:srgbClr val="317A43"/>
              </a:buClr>
            </a:pPr>
            <a:r>
              <a:rPr lang="th-TH" altLang="en-US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ให้ใช้หลักประกันอย่างหนึ่งอย่างใด ดังนี้</a:t>
            </a:r>
          </a:p>
          <a:p>
            <a:pPr eaLnBrk="1" hangingPunct="1">
              <a:buClr>
                <a:srgbClr val="317A43"/>
              </a:buClr>
              <a:buFont typeface="Wingdings 2" pitchFamily="18" charset="2"/>
              <a:buNone/>
            </a:pPr>
            <a:r>
              <a:rPr lang="th-TH" altLang="en-US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		1. เงินสด</a:t>
            </a:r>
          </a:p>
          <a:p>
            <a:pPr marL="0" indent="0" eaLnBrk="1" hangingPunct="1">
              <a:spcBef>
                <a:spcPts val="0"/>
              </a:spcBef>
              <a:buClr>
                <a:srgbClr val="317A43"/>
              </a:buClr>
              <a:buSzTx/>
              <a:buFont typeface="Wingdings 3" pitchFamily="18" charset="2"/>
              <a:buNone/>
            </a:pPr>
            <a:r>
              <a:rPr lang="th-TH" altLang="en-US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	2. </a:t>
            </a: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เช็คหรือด</a:t>
            </a:r>
            <a:r>
              <a:rPr lang="th-TH" sz="3200" b="1" dirty="0" err="1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ราฟท์</a:t>
            </a: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ที่ธนาคารเซ็นสั่งจ่าย ซึ่งเป็นเช็คหรือด</a:t>
            </a:r>
            <a:r>
              <a:rPr lang="th-TH" sz="3200" b="1" dirty="0" err="1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ราฟท์</a:t>
            </a: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                 ลงวันที่ที่ใช้เช็คหรือด</a:t>
            </a:r>
            <a:r>
              <a:rPr lang="th-TH" sz="3200" b="1" dirty="0" err="1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ราฟท์</a:t>
            </a: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นั้นชำระต่อเจ้าหน้าที่ หรือก่อนวันนั้น</a:t>
            </a:r>
            <a:b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                 ไม่เกิน 3 วันทำการ </a:t>
            </a:r>
          </a:p>
          <a:p>
            <a:pPr eaLnBrk="1" hangingPunct="1">
              <a:buClr>
                <a:srgbClr val="317A43"/>
              </a:buClr>
              <a:buFont typeface="Wingdings 2" pitchFamily="18" charset="2"/>
              <a:buNone/>
            </a:pPr>
            <a:r>
              <a:rPr lang="th-TH" altLang="en-US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		3. หนังสือค้ำประกันของธนาคารในประเทศ</a:t>
            </a:r>
          </a:p>
          <a:p>
            <a:pPr eaLnBrk="1" hangingPunct="1">
              <a:buClr>
                <a:srgbClr val="317A43"/>
              </a:buClr>
              <a:buFont typeface="Wingdings 2" pitchFamily="18" charset="2"/>
              <a:buNone/>
            </a:pPr>
            <a:r>
              <a:rPr lang="th-TH" altLang="en-US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		4. หนังสือค้ำประกันของบริษัทเงินทุน</a:t>
            </a:r>
          </a:p>
          <a:p>
            <a:pPr eaLnBrk="1" hangingPunct="1">
              <a:buClr>
                <a:srgbClr val="317A43"/>
              </a:buClr>
              <a:buFont typeface="Wingdings 2" pitchFamily="18" charset="2"/>
              <a:buNone/>
            </a:pPr>
            <a:r>
              <a:rPr lang="th-TH" altLang="en-US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		5. พันธบัตรรัฐบาลไทย</a:t>
            </a:r>
          </a:p>
        </p:txBody>
      </p:sp>
      <p:pic>
        <p:nvPicPr>
          <p:cNvPr id="12" name="Picture 3" descr="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134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1608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1" y="260648"/>
            <a:ext cx="8567335" cy="609600"/>
          </a:xfrm>
        </p:spPr>
        <p:txBody>
          <a:bodyPr/>
          <a:lstStyle/>
          <a:p>
            <a:pPr lvl="0"/>
            <a:r>
              <a:rPr lang="th-TH" altLang="en-US" sz="4000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มูลค่าหลักประกันการเสนอราคาและหลักประกันสัญญา</a:t>
            </a:r>
            <a:endParaRPr lang="th-TH" altLang="en-US" sz="4000" dirty="0">
              <a:solidFill>
                <a:srgbClr val="1504F6"/>
              </a:solidFill>
              <a:latin typeface="Angsana New" pitchFamily="18" charset="-34"/>
              <a:ea typeface="+mn-ea"/>
              <a:cs typeface="Angsana New" pitchFamily="18" charset="-3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7505" y="980728"/>
            <a:ext cx="8856981" cy="4680520"/>
            <a:chOff x="107505" y="1124744"/>
            <a:chExt cx="8856981" cy="5256584"/>
          </a:xfrm>
        </p:grpSpPr>
        <p:sp>
          <p:nvSpPr>
            <p:cNvPr id="6" name="Half Frame 5"/>
            <p:cNvSpPr/>
            <p:nvPr/>
          </p:nvSpPr>
          <p:spPr bwMode="auto">
            <a:xfrm>
              <a:off x="107505" y="1124745"/>
              <a:ext cx="792088" cy="901647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" name="Half Frame 6"/>
            <p:cNvSpPr/>
            <p:nvPr/>
          </p:nvSpPr>
          <p:spPr bwMode="auto">
            <a:xfrm rot="10800000">
              <a:off x="7884366" y="5439770"/>
              <a:ext cx="1042245" cy="941558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" name="Half Frame 7"/>
            <p:cNvSpPr/>
            <p:nvPr/>
          </p:nvSpPr>
          <p:spPr bwMode="auto">
            <a:xfrm rot="16200000">
              <a:off x="180468" y="5431212"/>
              <a:ext cx="862190" cy="1008112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" name="Half Frame 8"/>
            <p:cNvSpPr/>
            <p:nvPr/>
          </p:nvSpPr>
          <p:spPr bwMode="auto">
            <a:xfrm rot="5400000">
              <a:off x="8081614" y="1143521"/>
              <a:ext cx="901650" cy="864095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11" name="Rectangle 3"/>
          <p:cNvSpPr txBox="1">
            <a:spLocks/>
          </p:cNvSpPr>
          <p:nvPr/>
        </p:nvSpPr>
        <p:spPr bwMode="auto">
          <a:xfrm>
            <a:off x="337485" y="1475768"/>
            <a:ext cx="85891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buClr>
                <a:srgbClr val="317A43"/>
              </a:buClr>
            </a:pPr>
            <a:endParaRPr lang="th-TH" altLang="en-US" sz="32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Rectangle 3"/>
          <p:cNvSpPr txBox="1">
            <a:spLocks/>
          </p:cNvSpPr>
          <p:nvPr/>
        </p:nvSpPr>
        <p:spPr bwMode="auto">
          <a:xfrm>
            <a:off x="517247" y="1484785"/>
            <a:ext cx="8229600" cy="463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lnSpc>
                <a:spcPct val="90000"/>
              </a:lnSpc>
              <a:buClr>
                <a:srgbClr val="317A43"/>
              </a:buClr>
              <a:buFont typeface="Wingdings" pitchFamily="2" charset="2"/>
              <a:buChar char="Ä"/>
            </a:pPr>
            <a:r>
              <a:rPr lang="th-TH" altLang="en-US" sz="4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  ร้อยละ 5</a:t>
            </a:r>
            <a:r>
              <a:rPr lang="en-US" altLang="en-US" sz="4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 </a:t>
            </a:r>
            <a:r>
              <a:rPr lang="th-TH" altLang="en-US" sz="4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ของวงเงินงบประมาณหรือราคาพัสดุ</a:t>
            </a:r>
            <a:br>
              <a:rPr lang="th-TH" altLang="en-US" sz="4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</a:br>
            <a:r>
              <a:rPr lang="th-TH" altLang="en-US" sz="4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ที่จัดซื้อจัดจ้างในครั้งนั้น</a:t>
            </a:r>
          </a:p>
          <a:p>
            <a:pPr eaLnBrk="1" hangingPunct="1">
              <a:lnSpc>
                <a:spcPct val="90000"/>
              </a:lnSpc>
              <a:buClr>
                <a:srgbClr val="317A43"/>
              </a:buClr>
              <a:buFont typeface="Wingdings" pitchFamily="2" charset="2"/>
              <a:buChar char="Ä"/>
            </a:pPr>
            <a:r>
              <a:rPr lang="th-TH" altLang="en-US" sz="4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  เว้นแต่ การจัดหาที่สำคัญพิเศษ กำหนดสูงกว่า</a:t>
            </a:r>
            <a:br>
              <a:rPr lang="th-TH" altLang="en-US" sz="4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</a:br>
            <a:r>
              <a:rPr lang="th-TH" altLang="en-US" sz="4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 ร้อยละ 5  แต่ไม่เกินร้อยละ 10 ก็ได้</a:t>
            </a:r>
          </a:p>
          <a:p>
            <a:pPr eaLnBrk="1" hangingPunct="1">
              <a:lnSpc>
                <a:spcPct val="90000"/>
              </a:lnSpc>
              <a:buClr>
                <a:srgbClr val="317A43"/>
              </a:buClr>
              <a:buFont typeface="Wingdings" pitchFamily="2" charset="2"/>
              <a:buNone/>
            </a:pPr>
            <a:r>
              <a:rPr lang="th-TH" altLang="en-US" sz="4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 *  กรณีหน่วยงานของรัฐเป็นผู้ยื่นข้อเสนอหรือเป็นคู่สัญญา ไม่ต้องวางหลักประกัน</a:t>
            </a:r>
          </a:p>
        </p:txBody>
      </p:sp>
      <p:pic>
        <p:nvPicPr>
          <p:cNvPr id="13" name="Picture 3" descr="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135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47514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485" y="188640"/>
            <a:ext cx="5184576" cy="609600"/>
          </a:xfrm>
        </p:spPr>
        <p:txBody>
          <a:bodyPr/>
          <a:lstStyle/>
          <a:p>
            <a:pPr lvl="0" algn="ctr"/>
            <a:r>
              <a:rPr lang="th-TH" altLang="en-US" sz="4800" dirty="0">
                <a:solidFill>
                  <a:srgbClr val="1504F6"/>
                </a:solidFill>
                <a:latin typeface="Angsana New" pitchFamily="18" charset="-34"/>
                <a:ea typeface="+mn-ea"/>
                <a:cs typeface="Angsana New" pitchFamily="18" charset="-34"/>
              </a:rPr>
              <a:t>การคืนหลักประกัน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7505" y="980728"/>
            <a:ext cx="8856981" cy="5143240"/>
            <a:chOff x="107505" y="1124744"/>
            <a:chExt cx="8856981" cy="5256584"/>
          </a:xfrm>
        </p:grpSpPr>
        <p:sp>
          <p:nvSpPr>
            <p:cNvPr id="6" name="Half Frame 5"/>
            <p:cNvSpPr/>
            <p:nvPr/>
          </p:nvSpPr>
          <p:spPr bwMode="auto">
            <a:xfrm>
              <a:off x="107505" y="1124745"/>
              <a:ext cx="792088" cy="901647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" name="Half Frame 6"/>
            <p:cNvSpPr/>
            <p:nvPr/>
          </p:nvSpPr>
          <p:spPr bwMode="auto">
            <a:xfrm rot="10800000">
              <a:off x="7884366" y="5439770"/>
              <a:ext cx="1042245" cy="941558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" name="Half Frame 7"/>
            <p:cNvSpPr/>
            <p:nvPr/>
          </p:nvSpPr>
          <p:spPr bwMode="auto">
            <a:xfrm rot="16200000">
              <a:off x="180468" y="5431212"/>
              <a:ext cx="862190" cy="1008112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" name="Half Frame 8"/>
            <p:cNvSpPr/>
            <p:nvPr/>
          </p:nvSpPr>
          <p:spPr bwMode="auto">
            <a:xfrm rot="5400000">
              <a:off x="8081614" y="1143521"/>
              <a:ext cx="901650" cy="864095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11" name="Rectangle 3"/>
          <p:cNvSpPr txBox="1">
            <a:spLocks/>
          </p:cNvSpPr>
          <p:nvPr/>
        </p:nvSpPr>
        <p:spPr bwMode="auto">
          <a:xfrm>
            <a:off x="337485" y="1475768"/>
            <a:ext cx="85891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buClr>
                <a:srgbClr val="317A43"/>
              </a:buClr>
            </a:pPr>
            <a:endParaRPr lang="th-TH" altLang="en-US" sz="28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Rectangle 3"/>
          <p:cNvSpPr txBox="1">
            <a:spLocks/>
          </p:cNvSpPr>
          <p:nvPr/>
        </p:nvSpPr>
        <p:spPr bwMode="auto">
          <a:xfrm>
            <a:off x="340066" y="1340768"/>
            <a:ext cx="8806515" cy="537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Aft>
                <a:spcPts val="0"/>
              </a:spcAft>
              <a:buClr>
                <a:srgbClr val="317A43"/>
              </a:buClr>
              <a:tabLst>
                <a:tab pos="450215" algn="l"/>
                <a:tab pos="900430" algn="l"/>
                <a:tab pos="1170305" algn="l"/>
              </a:tabLst>
            </a:pPr>
            <a:r>
              <a:rPr lang="th-TH" altLang="en-US" sz="3600" b="1" u="sng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หลักประกันการเสนอราคา   </a:t>
            </a:r>
            <a:r>
              <a:rPr lang="th-TH" alt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คืนภายใน 15 วัน นับถัดจากวันที่</a:t>
            </a:r>
            <a:br>
              <a:rPr lang="th-TH" alt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</a:br>
            <a:r>
              <a:rPr lang="th-TH" alt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หัวหน้าหน่วยงานของรัฐได้พิจารณารายงานผลคัดเลือกผู้ชนะ</a:t>
            </a:r>
            <a:br>
              <a:rPr lang="th-TH" alt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</a:br>
            <a:r>
              <a:rPr lang="th-TH" alt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การซื้อหรือจ้างเรียบร้อยแล้ว    </a:t>
            </a:r>
            <a:r>
              <a:rPr lang="th-TH" altLang="en-US" sz="3600" b="1" u="sng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เว้นแต่ </a:t>
            </a:r>
            <a:r>
              <a:rPr lang="th-TH" alt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ผู้ยื่นข้อเสนอรายที่คัดเลือกไว้ซึ่งเสนอราคาต่ำสุดไม่เกิน 3 ราย </a:t>
            </a:r>
            <a:r>
              <a:rPr lang="th-TH" sz="3600" b="1" dirty="0">
                <a:solidFill>
                  <a:srgbClr val="000000"/>
                </a:solidFill>
                <a:latin typeface="Angsana New" pitchFamily="18" charset="-34"/>
                <a:ea typeface="Calibri"/>
                <a:cs typeface="Angsana New" pitchFamily="18" charset="-34"/>
              </a:rPr>
              <a:t>ให้คืนได้ต่อเมื่อได้ทำสัญญาหรือข้อตกลง หรือผู้ยื่นข้อเสนอได้พ้นจากข้อผูกพันแล้ว </a:t>
            </a:r>
            <a:endParaRPr lang="en-US" sz="3600" b="1" dirty="0">
              <a:solidFill>
                <a:srgbClr val="000000"/>
              </a:solidFill>
              <a:latin typeface="Angsana New" pitchFamily="18" charset="-34"/>
              <a:ea typeface="Calibri"/>
              <a:cs typeface="Angsana New" pitchFamily="18" charset="-34"/>
            </a:endParaRPr>
          </a:p>
          <a:p>
            <a:pPr eaLnBrk="1" hangingPunct="1">
              <a:lnSpc>
                <a:spcPct val="90000"/>
              </a:lnSpc>
              <a:buClr>
                <a:srgbClr val="317A43"/>
              </a:buClr>
              <a:buFont typeface="Wingdings" pitchFamily="2" charset="2"/>
              <a:buNone/>
            </a:pPr>
            <a:r>
              <a:rPr lang="th-TH" altLang="en-US" sz="3600" b="1" u="sng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หลักประกันสัญญา </a:t>
            </a:r>
            <a:r>
              <a:rPr lang="th-TH" alt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ให้คืนแก่คู่สัญญา หรือผู้ค้ำประกันโดยเร็ว  </a:t>
            </a:r>
            <a:br>
              <a:rPr lang="th-TH" alt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</a:br>
            <a:r>
              <a:rPr lang="th-TH" alt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และอย่างช้าต้องไม่เกิน 15 วัน  นับถัดจากวันที่คู่สัญญา</a:t>
            </a:r>
            <a:br>
              <a:rPr lang="th-TH" alt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</a:br>
            <a:r>
              <a:rPr lang="th-TH" alt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พ้นข้อผูกพันตามสัญญาแล้ว </a:t>
            </a:r>
          </a:p>
          <a:p>
            <a:pPr eaLnBrk="1" hangingPunct="1">
              <a:lnSpc>
                <a:spcPct val="90000"/>
              </a:lnSpc>
              <a:buClr>
                <a:srgbClr val="317A43"/>
              </a:buClr>
              <a:buFont typeface="Wingdings" pitchFamily="2" charset="2"/>
              <a:buNone/>
            </a:pPr>
            <a:endParaRPr lang="th-TH" altLang="en-US" sz="36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  <a:sym typeface="Wingdings" pitchFamily="2" charset="2"/>
            </a:endParaRPr>
          </a:p>
        </p:txBody>
      </p:sp>
      <p:pic>
        <p:nvPicPr>
          <p:cNvPr id="13" name="Picture 3" descr="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136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78303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485" y="188640"/>
            <a:ext cx="5184576" cy="609600"/>
          </a:xfrm>
        </p:spPr>
        <p:txBody>
          <a:bodyPr/>
          <a:lstStyle/>
          <a:p>
            <a:pPr lvl="0" algn="ctr"/>
            <a:r>
              <a:rPr lang="th-TH" altLang="en-US" sz="4800" dirty="0">
                <a:solidFill>
                  <a:srgbClr val="1504F6"/>
                </a:solidFill>
                <a:latin typeface="Angsana New" pitchFamily="18" charset="-34"/>
                <a:ea typeface="+mn-ea"/>
                <a:cs typeface="Angsana New" pitchFamily="18" charset="-34"/>
              </a:rPr>
              <a:t>การคืนหลักประกัน (ต่อ)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7505" y="980728"/>
            <a:ext cx="8856981" cy="5040560"/>
            <a:chOff x="107505" y="1124744"/>
            <a:chExt cx="8856981" cy="5256584"/>
          </a:xfrm>
        </p:grpSpPr>
        <p:sp>
          <p:nvSpPr>
            <p:cNvPr id="6" name="Half Frame 5"/>
            <p:cNvSpPr/>
            <p:nvPr/>
          </p:nvSpPr>
          <p:spPr bwMode="auto">
            <a:xfrm>
              <a:off x="107505" y="1124745"/>
              <a:ext cx="792088" cy="901647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" name="Half Frame 6"/>
            <p:cNvSpPr/>
            <p:nvPr/>
          </p:nvSpPr>
          <p:spPr bwMode="auto">
            <a:xfrm rot="10800000">
              <a:off x="7884366" y="5439770"/>
              <a:ext cx="1042245" cy="941558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" name="Half Frame 7"/>
            <p:cNvSpPr/>
            <p:nvPr/>
          </p:nvSpPr>
          <p:spPr bwMode="auto">
            <a:xfrm rot="16200000">
              <a:off x="180468" y="5431212"/>
              <a:ext cx="862190" cy="1008112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" name="Half Frame 8"/>
            <p:cNvSpPr/>
            <p:nvPr/>
          </p:nvSpPr>
          <p:spPr bwMode="auto">
            <a:xfrm rot="5400000">
              <a:off x="8081614" y="1143521"/>
              <a:ext cx="901650" cy="864095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11" name="Rectangle 3"/>
          <p:cNvSpPr txBox="1">
            <a:spLocks/>
          </p:cNvSpPr>
          <p:nvPr/>
        </p:nvSpPr>
        <p:spPr bwMode="auto">
          <a:xfrm>
            <a:off x="337485" y="1475768"/>
            <a:ext cx="85891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buClr>
                <a:srgbClr val="317A43"/>
              </a:buClr>
            </a:pPr>
            <a:endParaRPr lang="th-TH" altLang="en-US" sz="28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Rectangle 3"/>
          <p:cNvSpPr txBox="1">
            <a:spLocks/>
          </p:cNvSpPr>
          <p:nvPr/>
        </p:nvSpPr>
        <p:spPr bwMode="auto">
          <a:xfrm>
            <a:off x="358967" y="1462726"/>
            <a:ext cx="8806515" cy="537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lnSpc>
                <a:spcPct val="90000"/>
              </a:lnSpc>
              <a:buClr>
                <a:srgbClr val="317A43"/>
              </a:buClr>
              <a:buFont typeface="Wingdings" pitchFamily="2" charset="2"/>
              <a:buNone/>
            </a:pPr>
            <a:r>
              <a:rPr lang="th-TH" altLang="en-US" sz="3400" b="1" u="sng" dirty="0">
                <a:solidFill>
                  <a:srgbClr val="1504F6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การคืนหลักประกัน</a:t>
            </a:r>
            <a:r>
              <a:rPr lang="th-TH" altLang="en-US" sz="3400" b="1" dirty="0">
                <a:solidFill>
                  <a:srgbClr val="1504F6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 </a:t>
            </a:r>
            <a:r>
              <a:rPr lang="th-TH" altLang="en-US" sz="34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หนังสือค้ำประกันของธนาคาร บริษัทเงินทุน</a:t>
            </a:r>
            <a:br>
              <a:rPr lang="th-TH" altLang="en-US" sz="34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</a:br>
            <a:r>
              <a:rPr lang="th-TH" altLang="en-US" sz="34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หรือบริษัทเงินทุนหลักทรัพย์ ในกรณีที่ผู้ยื่นข้อเสนอหรือคู่สัญญา</a:t>
            </a:r>
            <a:br>
              <a:rPr lang="th-TH" altLang="en-US" sz="34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</a:br>
            <a:r>
              <a:rPr lang="th-TH" altLang="en-US" sz="34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ไม่มารับภายในกำหนดเวลาข้างต้น ให้รีบส่งต้นฉบับหนังสือค้ำประกันให้แก่ผู้ยื่นข้อเสนอหรือคู่สัญญา โดยทางไปรษณีย์ลงทะเบียนโดยเร็วพร้อมกับแจ้งให้ธนาคาร บริษัทเงินทุนหรือบริษัทเงินทุนหลักทรัพย์   </a:t>
            </a:r>
            <a:br>
              <a:rPr lang="th-TH" altLang="en-US" sz="34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</a:br>
            <a:r>
              <a:rPr lang="th-TH" altLang="en-US" sz="34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ผู้ค้ำประกันทราบด้วย</a:t>
            </a:r>
          </a:p>
          <a:p>
            <a:pPr eaLnBrk="1" hangingPunct="1">
              <a:lnSpc>
                <a:spcPct val="90000"/>
              </a:lnSpc>
              <a:buClr>
                <a:srgbClr val="317A43"/>
              </a:buClr>
              <a:buFont typeface="Wingdings" pitchFamily="2" charset="2"/>
              <a:buNone/>
            </a:pPr>
            <a:r>
              <a:rPr lang="th-TH" altLang="en-US" sz="34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                  สำหรับหนังสือค้ำประกันอิเล็กทรอนิกส์ของธนาคารให้คืน</a:t>
            </a:r>
            <a:br>
              <a:rPr lang="th-TH" altLang="en-US" sz="34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</a:br>
            <a:r>
              <a:rPr lang="th-TH" altLang="en-US" sz="34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แก่ธนาคารผู้ออกหนังสือค้ำประกันอิเล็กทรอนิกส์ผ่านทางระบบจัดซื้อจัดจ้างภาครัฐด้วยอิเล็กทรอนิกส์</a:t>
            </a:r>
          </a:p>
        </p:txBody>
      </p:sp>
      <p:pic>
        <p:nvPicPr>
          <p:cNvPr id="13" name="Picture 3" descr="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137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29504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gray">
          <a:xfrm>
            <a:off x="190901" y="1111317"/>
            <a:ext cx="5943600" cy="914400"/>
          </a:xfrm>
          <a:prstGeom prst="rect">
            <a:avLst/>
          </a:prstGeom>
          <a:gradFill rotWithShape="1">
            <a:gsLst>
              <a:gs pos="0">
                <a:srgbClr val="CC99FF">
                  <a:gamma/>
                  <a:shade val="46275"/>
                  <a:invGamma/>
                </a:srgbClr>
              </a:gs>
              <a:gs pos="50000">
                <a:srgbClr val="CC99FF"/>
              </a:gs>
              <a:gs pos="100000">
                <a:srgbClr val="CC99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defRPr/>
            </a:pPr>
            <a:r>
              <a:rPr lang="th-TH" sz="4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คณะกรรมการตรวจรับพัสดุ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38668" y="2111442"/>
            <a:ext cx="5334000" cy="87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th-TH" sz="3600" b="1" dirty="0">
                <a:solidFill>
                  <a:srgbClr val="000000"/>
                </a:solidFill>
              </a:rPr>
              <a:t>งานซื้อหรืองานจ้าง </a:t>
            </a:r>
            <a:endParaRPr lang="th-TH" sz="3600" b="1" i="1" dirty="0">
              <a:solidFill>
                <a:srgbClr val="FFFF00"/>
              </a:solidFill>
            </a:endParaRPr>
          </a:p>
        </p:txBody>
      </p:sp>
      <p:sp>
        <p:nvSpPr>
          <p:cNvPr id="11" name="Oval 5"/>
          <p:cNvSpPr>
            <a:spLocks noChangeArrowheads="1"/>
          </p:cNvSpPr>
          <p:nvPr/>
        </p:nvSpPr>
        <p:spPr bwMode="auto">
          <a:xfrm>
            <a:off x="4726491" y="2140318"/>
            <a:ext cx="1676400" cy="928035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ระเบียบฯ</a:t>
            </a:r>
          </a:p>
          <a:p>
            <a:pPr algn="ctr"/>
            <a:r>
              <a:rPr lang="th-TH" b="1" dirty="0">
                <a:solidFill>
                  <a:srgbClr val="000000"/>
                </a:solidFill>
              </a:rPr>
              <a:t>ข้อ </a:t>
            </a:r>
            <a:r>
              <a:rPr lang="th-TH" b="1" dirty="0" smtClean="0">
                <a:solidFill>
                  <a:srgbClr val="000000"/>
                </a:solidFill>
              </a:rPr>
              <a:t>175</a:t>
            </a:r>
            <a:endParaRPr lang="th-TH" b="1" dirty="0">
              <a:solidFill>
                <a:srgbClr val="000000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39118" y="2884772"/>
            <a:ext cx="6477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th-TH" sz="3600" b="1" dirty="0">
                <a:solidFill>
                  <a:srgbClr val="000000"/>
                </a:solidFill>
              </a:rPr>
              <a:t>งานจ้างก่อสร้าง 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0"/>
            <a:ext cx="7380312" cy="914400"/>
          </a:xfrm>
          <a:prstGeom prst="rect">
            <a:avLst/>
          </a:prstGeom>
          <a:noFill/>
          <a:ln w="28575">
            <a:noFill/>
            <a:prstDash val="sysDash"/>
          </a:ln>
          <a:effectLst/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th-TH" altLang="th-TH" sz="4800" b="1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</a:rPr>
              <a:t>การบริหารสัญญาและการตรวจรับพัสดุ</a:t>
            </a:r>
            <a:endParaRPr lang="th-TH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4767808" y="3207519"/>
            <a:ext cx="1676400" cy="825666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ระเบียบฯ</a:t>
            </a:r>
          </a:p>
          <a:p>
            <a:pPr algn="ctr"/>
            <a:r>
              <a:rPr lang="th-TH" b="1" dirty="0">
                <a:solidFill>
                  <a:srgbClr val="000000"/>
                </a:solidFill>
              </a:rPr>
              <a:t>ข้อ </a:t>
            </a:r>
            <a:r>
              <a:rPr lang="th-TH" b="1" dirty="0" smtClean="0">
                <a:solidFill>
                  <a:srgbClr val="000000"/>
                </a:solidFill>
              </a:rPr>
              <a:t>176</a:t>
            </a:r>
            <a:endParaRPr lang="th-TH" b="1" dirty="0">
              <a:solidFill>
                <a:srgbClr val="000000"/>
              </a:solidFill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3124200" y="3269882"/>
            <a:ext cx="144780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02419155 h 21600"/>
              <a:gd name="T4" fmla="*/ 2147483647 w 21600"/>
              <a:gd name="T5" fmla="*/ 204838141 h 21600"/>
              <a:gd name="T6" fmla="*/ 2147483647 w 21600"/>
              <a:gd name="T7" fmla="*/ 10241915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>
            <a:off x="3124200" y="2326606"/>
            <a:ext cx="144780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02419155 h 21600"/>
              <a:gd name="T4" fmla="*/ 2147483647 w 21600"/>
              <a:gd name="T5" fmla="*/ 204838141 h 21600"/>
              <a:gd name="T6" fmla="*/ 2147483647 w 21600"/>
              <a:gd name="T7" fmla="*/ 10241915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544562" y="3935329"/>
            <a:ext cx="6477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th-TH" sz="3600" b="1" dirty="0">
                <a:solidFill>
                  <a:srgbClr val="000000"/>
                </a:solidFill>
              </a:rPr>
              <a:t>งานจ้างที่ปรึกษา</a:t>
            </a:r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3059832" y="4365104"/>
            <a:ext cx="144780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02419155 h 21600"/>
              <a:gd name="T4" fmla="*/ 2147483647 w 21600"/>
              <a:gd name="T5" fmla="*/ 204838141 h 21600"/>
              <a:gd name="T6" fmla="*/ 2147483647 w 21600"/>
              <a:gd name="T7" fmla="*/ 10241915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9" name="Oval 7"/>
          <p:cNvSpPr>
            <a:spLocks noChangeArrowheads="1"/>
          </p:cNvSpPr>
          <p:nvPr/>
        </p:nvSpPr>
        <p:spPr bwMode="auto">
          <a:xfrm>
            <a:off x="4788024" y="4221088"/>
            <a:ext cx="1676400" cy="825666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ระเบียบฯ</a:t>
            </a:r>
          </a:p>
          <a:p>
            <a:pPr algn="ctr"/>
            <a:r>
              <a:rPr lang="th-TH" b="1" dirty="0">
                <a:solidFill>
                  <a:srgbClr val="000000"/>
                </a:solidFill>
              </a:rPr>
              <a:t>ข้อ </a:t>
            </a:r>
            <a:r>
              <a:rPr lang="th-TH" b="1" dirty="0" smtClean="0">
                <a:solidFill>
                  <a:srgbClr val="000000"/>
                </a:solidFill>
              </a:rPr>
              <a:t>179</a:t>
            </a:r>
            <a:endParaRPr lang="th-TH" b="1" dirty="0">
              <a:solidFill>
                <a:srgbClr val="000000"/>
              </a:solidFill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539552" y="5090120"/>
            <a:ext cx="6477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th-TH" sz="3600" b="1" dirty="0">
                <a:solidFill>
                  <a:srgbClr val="000000"/>
                </a:solidFill>
              </a:rPr>
              <a:t>งานจ้างออกแบบควบคุมงานก่อสร้าง</a:t>
            </a:r>
          </a:p>
        </p:txBody>
      </p:sp>
      <p:sp>
        <p:nvSpPr>
          <p:cNvPr id="21" name="AutoShape 8"/>
          <p:cNvSpPr>
            <a:spLocks noChangeArrowheads="1"/>
          </p:cNvSpPr>
          <p:nvPr/>
        </p:nvSpPr>
        <p:spPr bwMode="auto">
          <a:xfrm>
            <a:off x="5284440" y="5445224"/>
            <a:ext cx="144780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02419155 h 21600"/>
              <a:gd name="T4" fmla="*/ 2147483647 w 21600"/>
              <a:gd name="T5" fmla="*/ 204838141 h 21600"/>
              <a:gd name="T6" fmla="*/ 2147483647 w 21600"/>
              <a:gd name="T7" fmla="*/ 10241915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25" name="Oval 7"/>
          <p:cNvSpPr>
            <a:spLocks noChangeArrowheads="1"/>
          </p:cNvSpPr>
          <p:nvPr/>
        </p:nvSpPr>
        <p:spPr bwMode="auto">
          <a:xfrm>
            <a:off x="6856040" y="5267630"/>
            <a:ext cx="1676400" cy="825666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ระเบียบฯ</a:t>
            </a:r>
          </a:p>
          <a:p>
            <a:pPr algn="ctr"/>
            <a:r>
              <a:rPr lang="th-TH" b="1" dirty="0">
                <a:solidFill>
                  <a:srgbClr val="000000"/>
                </a:solidFill>
              </a:rPr>
              <a:t>ข้อ </a:t>
            </a:r>
            <a:r>
              <a:rPr lang="th-TH" b="1" dirty="0" smtClean="0">
                <a:solidFill>
                  <a:srgbClr val="000000"/>
                </a:solidFill>
              </a:rPr>
              <a:t>180</a:t>
            </a:r>
            <a:endParaRPr lang="th-TH" b="1" dirty="0">
              <a:solidFill>
                <a:srgbClr val="000000"/>
              </a:solidFill>
            </a:endParaRPr>
          </a:p>
        </p:txBody>
      </p:sp>
      <p:pic>
        <p:nvPicPr>
          <p:cNvPr id="22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138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7531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251520" y="0"/>
            <a:ext cx="67687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หลักเกณฑ์การตรวจรับพัสดุ</a:t>
            </a:r>
            <a:endParaRPr lang="th-TH" sz="5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Oval 3"/>
          <p:cNvSpPr>
            <a:spLocks noChangeArrowheads="1"/>
          </p:cNvSpPr>
          <p:nvPr/>
        </p:nvSpPr>
        <p:spPr bwMode="auto">
          <a:xfrm>
            <a:off x="323528" y="1219199"/>
            <a:ext cx="3181672" cy="1475605"/>
          </a:xfrm>
          <a:prstGeom prst="ellipse">
            <a:avLst/>
          </a:prstGeom>
          <a:solidFill>
            <a:srgbClr val="CC99FF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th-TH" sz="3200" b="1" dirty="0">
                <a:solidFill>
                  <a:srgbClr val="000000"/>
                </a:solidFill>
              </a:rPr>
              <a:t>หลักการ</a:t>
            </a:r>
          </a:p>
          <a:p>
            <a:pPr algn="ctr">
              <a:defRPr/>
            </a:pPr>
            <a:r>
              <a:rPr lang="th-TH" sz="3200" b="1" dirty="0">
                <a:solidFill>
                  <a:srgbClr val="000000"/>
                </a:solidFill>
              </a:rPr>
              <a:t>ม. 100 +ระเบียบฯ</a:t>
            </a:r>
            <a:r>
              <a:rPr lang="th-TH" sz="40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3" name="Oval 4"/>
          <p:cNvSpPr>
            <a:spLocks noChangeArrowheads="1"/>
          </p:cNvSpPr>
          <p:nvPr/>
        </p:nvSpPr>
        <p:spPr bwMode="auto">
          <a:xfrm>
            <a:off x="6682680" y="2537861"/>
            <a:ext cx="2209800" cy="1295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th-TH" sz="4000" b="1" dirty="0">
                <a:solidFill>
                  <a:srgbClr val="FF0000"/>
                </a:solidFill>
              </a:rPr>
              <a:t>ยกเว้น</a:t>
            </a: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4419600" y="1430288"/>
            <a:ext cx="4191000" cy="990600"/>
          </a:xfrm>
          <a:prstGeom prst="rect">
            <a:avLst/>
          </a:prstGeom>
          <a:solidFill>
            <a:srgbClr val="FDFDA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th-TH" sz="3600" b="1" dirty="0">
                <a:solidFill>
                  <a:srgbClr val="000000"/>
                </a:solidFill>
              </a:rPr>
              <a:t>คณะกรรมการตรวจรับพัสดุ</a:t>
            </a: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755576" y="4692352"/>
            <a:ext cx="8388424" cy="1905000"/>
          </a:xfrm>
          <a:prstGeom prst="rect">
            <a:avLst/>
          </a:prstGeom>
          <a:solidFill>
            <a:srgbClr val="FF99F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th-TH" sz="3200" b="1" dirty="0">
                <a:solidFill>
                  <a:srgbClr val="000000"/>
                </a:solidFill>
              </a:rPr>
              <a:t>“การซื้อหรือจ้าง ไม่เกิน 500,000 บาท (ม. 56 (2) (ข)) ” กรณีจำเป็นเร่งด่วน</a:t>
            </a:r>
          </a:p>
          <a:p>
            <a:pPr algn="ctr">
              <a:defRPr/>
            </a:pPr>
            <a:r>
              <a:rPr lang="th-TH" sz="3200" b="1" dirty="0">
                <a:solidFill>
                  <a:srgbClr val="000000"/>
                </a:solidFill>
              </a:rPr>
              <a:t>ที่เกิดขึ้นโดยไม่คาดหมายไว้ก่อน ใช้ “รายงานขอความเห็นชอบ” </a:t>
            </a:r>
            <a:br>
              <a:rPr lang="th-TH" sz="3200" b="1" dirty="0">
                <a:solidFill>
                  <a:srgbClr val="000000"/>
                </a:solidFill>
              </a:rPr>
            </a:br>
            <a:r>
              <a:rPr lang="th-TH" sz="3200" b="1" dirty="0">
                <a:solidFill>
                  <a:srgbClr val="000000"/>
                </a:solidFill>
              </a:rPr>
              <a:t>เป็น  “หลักฐานการตรวจรับ” โดยอนุโลม</a:t>
            </a: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07504" y="2846040"/>
            <a:ext cx="5645596" cy="17350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th-TH" sz="3200" b="1" dirty="0">
                <a:solidFill>
                  <a:srgbClr val="000000"/>
                </a:solidFill>
              </a:rPr>
              <a:t>การซื้อหรือจ้าง ไม่เกิน 100,000 บาท (กฎกระทรวง)</a:t>
            </a:r>
          </a:p>
          <a:p>
            <a:pPr algn="ctr">
              <a:defRPr/>
            </a:pPr>
            <a:r>
              <a:rPr lang="th-TH" sz="3200" b="1" dirty="0">
                <a:solidFill>
                  <a:srgbClr val="000000"/>
                </a:solidFill>
              </a:rPr>
              <a:t>แต่งตั้งบุคคลหนึ่งบุคคลใด เป็น “ผู้ตรวจรับ”</a:t>
            </a:r>
          </a:p>
        </p:txBody>
      </p:sp>
      <p:sp>
        <p:nvSpPr>
          <p:cNvPr id="28" name="AutoShape 8"/>
          <p:cNvSpPr>
            <a:spLocks noChangeArrowheads="1"/>
          </p:cNvSpPr>
          <p:nvPr/>
        </p:nvSpPr>
        <p:spPr bwMode="auto">
          <a:xfrm>
            <a:off x="3733800" y="1752600"/>
            <a:ext cx="609600" cy="457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>
              <a:defRPr/>
            </a:pPr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29" name="AutoShape 9"/>
          <p:cNvSpPr>
            <a:spLocks noChangeArrowheads="1"/>
          </p:cNvSpPr>
          <p:nvPr/>
        </p:nvSpPr>
        <p:spPr bwMode="auto">
          <a:xfrm rot="16200000">
            <a:off x="5783932" y="3039245"/>
            <a:ext cx="990600" cy="762000"/>
          </a:xfrm>
          <a:custGeom>
            <a:avLst/>
            <a:gdLst>
              <a:gd name="G0" fmla="+- 9257 0 0"/>
              <a:gd name="G1" fmla="+- 18514 0 0"/>
              <a:gd name="G2" fmla="+- 6171 0 0"/>
              <a:gd name="G3" fmla="*/ 9257 1 2"/>
              <a:gd name="G4" fmla="+- G3 10800 0"/>
              <a:gd name="G5" fmla="+- 21600 9257 18514"/>
              <a:gd name="G6" fmla="+- 18514 6171 0"/>
              <a:gd name="G7" fmla="*/ G6 1 2"/>
              <a:gd name="G8" fmla="*/ 18514 2 1"/>
              <a:gd name="G9" fmla="+- G8 0 21600"/>
              <a:gd name="G10" fmla="+- G5 0 G4"/>
              <a:gd name="G11" fmla="+- 9257 0 G4"/>
              <a:gd name="G12" fmla="*/ G2 G10 G11"/>
              <a:gd name="T0" fmla="*/ 15429 w 21600"/>
              <a:gd name="T1" fmla="*/ 0 h 21600"/>
              <a:gd name="T2" fmla="*/ 9257 w 21600"/>
              <a:gd name="T3" fmla="*/ 6171 h 21600"/>
              <a:gd name="T4" fmla="*/ 6171 w 21600"/>
              <a:gd name="T5" fmla="*/ 9257 h 21600"/>
              <a:gd name="T6" fmla="*/ 0 w 21600"/>
              <a:gd name="T7" fmla="*/ 15429 h 21600"/>
              <a:gd name="T8" fmla="*/ 6171 w 21600"/>
              <a:gd name="T9" fmla="*/ 21600 h 21600"/>
              <a:gd name="T10" fmla="*/ 12343 w 21600"/>
              <a:gd name="T11" fmla="*/ 18514 h 21600"/>
              <a:gd name="T12" fmla="*/ 18514 w 21600"/>
              <a:gd name="T13" fmla="*/ 12343 h 21600"/>
              <a:gd name="T14" fmla="*/ 21600 w 21600"/>
              <a:gd name="T15" fmla="*/ 6171 h 21600"/>
              <a:gd name="T16" fmla="*/ 17694720 60000 65536"/>
              <a:gd name="T17" fmla="*/ 11796480 60000 65536"/>
              <a:gd name="T18" fmla="*/ 17694720 60000 65536"/>
              <a:gd name="T19" fmla="*/ 11796480 60000 65536"/>
              <a:gd name="T20" fmla="*/ 5898240 60000 65536"/>
              <a:gd name="T21" fmla="*/ 5898240 60000 65536"/>
              <a:gd name="T22" fmla="*/ 0 60000 65536"/>
              <a:gd name="T23" fmla="*/ 0 60000 65536"/>
              <a:gd name="T24" fmla="*/ G12 w 21600"/>
              <a:gd name="T25" fmla="*/ G5 h 21600"/>
              <a:gd name="T26" fmla="*/ G1 w 21600"/>
              <a:gd name="T27" fmla="*/ G1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>
              <a:defRPr/>
            </a:pPr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12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139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951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ตัวยึดเนื้อหา 2"/>
          <p:cNvSpPr>
            <a:spLocks noGrp="1"/>
          </p:cNvSpPr>
          <p:nvPr>
            <p:ph idx="1"/>
          </p:nvPr>
        </p:nvSpPr>
        <p:spPr>
          <a:xfrm>
            <a:off x="395288" y="1341438"/>
            <a:ext cx="8291512" cy="5327650"/>
          </a:xfrm>
        </p:spPr>
        <p:txBody>
          <a:bodyPr/>
          <a:lstStyle/>
          <a:p>
            <a:pPr>
              <a:buFont typeface="Wingdings 3" panose="05040102010807070707" pitchFamily="18" charset="2"/>
              <a:buNone/>
              <a:defRPr/>
            </a:pPr>
            <a:r>
              <a:rPr lang="th-TH" altLang="en-US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            “</a:t>
            </a:r>
            <a:r>
              <a:rPr lang="th-TH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ราคากลาง</a:t>
            </a:r>
            <a:r>
              <a:rPr lang="th-TH" altLang="en-US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” </a:t>
            </a:r>
            <a:r>
              <a:rPr lang="th-TH" altLang="en-US" sz="24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หมายความว่า ราคาเพื่อใช้เป็นฐาน</a:t>
            </a:r>
            <a:r>
              <a:rPr lang="th-TH" altLang="en-US" sz="2400" u="sng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สำหรับเปรียบเทียบราคา</a:t>
            </a:r>
            <a:r>
              <a:rPr lang="th-TH" altLang="en-US" sz="24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ที่ผู้ยื่นข้อเสนอ</a:t>
            </a:r>
            <a:br>
              <a:rPr lang="th-TH" altLang="en-US" sz="24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altLang="en-US" sz="24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ได้ยื่นเสนอไว้ซึ่งสามารถจัดซื้อจัดจ้างได้จริงตามลำดับ ดังต่อไปนี้</a:t>
            </a:r>
            <a:endParaRPr lang="en-US" altLang="en-US" sz="2400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>
              <a:buFont typeface="Wingdings 3" panose="05040102010807070707" pitchFamily="18" charset="2"/>
              <a:buNone/>
              <a:defRPr/>
            </a:pPr>
            <a:r>
              <a:rPr lang="th-TH" altLang="en-US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          (1) 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ราคาที่ได้มาจาก</a:t>
            </a:r>
            <a:r>
              <a:rPr lang="th-TH" altLang="en-US" sz="22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การคำนวณตามหลักเกณฑ์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ที่คณะกรรมการกำกับราคากลางกำหนด</a:t>
            </a:r>
            <a:endParaRPr lang="en-US" altLang="en-US" sz="2200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>
              <a:buFont typeface="Wingdings 3" panose="05040102010807070707" pitchFamily="18" charset="2"/>
              <a:buNone/>
              <a:defRPr/>
            </a:pPr>
            <a:r>
              <a:rPr lang="th-TH" altLang="en-US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          (2) 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ราคาที่ได้มาจาก</a:t>
            </a:r>
            <a:r>
              <a:rPr lang="th-TH" altLang="en-US" sz="22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ฐานข้อมูลราคาอ้างอิง</a:t>
            </a:r>
            <a:r>
              <a:rPr lang="th-TH" altLang="en-US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ของ</a:t>
            </a:r>
            <a:r>
              <a:rPr lang="th-TH" altLang="en-US" sz="2200" u="sng" dirty="0" smtClean="0">
                <a:solidFill>
                  <a:srgbClr val="660033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พัสดุ</a:t>
            </a:r>
            <a:r>
              <a:rPr lang="th-TH" altLang="en-US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ที่</a:t>
            </a:r>
            <a:r>
              <a:rPr lang="th-TH" altLang="en-US" sz="22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กรมบัญชีกลาง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จัดทำ</a:t>
            </a:r>
            <a:endParaRPr lang="en-US" altLang="en-US" sz="2200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>
              <a:buFont typeface="Wingdings 3" panose="05040102010807070707" pitchFamily="18" charset="2"/>
              <a:buNone/>
              <a:defRPr/>
            </a:pPr>
            <a:r>
              <a:rPr lang="th-TH" altLang="en-US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          (3) 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ราคา</a:t>
            </a:r>
            <a:r>
              <a:rPr lang="th-TH" altLang="en-US" sz="2200" u="sng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มาตรฐาน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ที่</a:t>
            </a:r>
            <a:r>
              <a:rPr lang="th-TH" altLang="en-US" sz="22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สำนักงบประมาณ</a:t>
            </a:r>
            <a:r>
              <a:rPr lang="th-TH" altLang="en-US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หรือ</a:t>
            </a:r>
            <a:r>
              <a:rPr lang="th-TH" altLang="en-US" sz="22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หน่วยงานกลางอื่น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กำหนด</a:t>
            </a:r>
            <a:endParaRPr lang="en-US" altLang="en-US" sz="2200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>
              <a:buFont typeface="Wingdings 3" panose="05040102010807070707" pitchFamily="18" charset="2"/>
              <a:buNone/>
              <a:defRPr/>
            </a:pPr>
            <a:r>
              <a:rPr lang="th-TH" altLang="en-US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          (4) 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ราคาที่ได้มาจากการสืบราคาจาก</a:t>
            </a:r>
            <a:r>
              <a:rPr lang="th-TH" altLang="en-US" sz="22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ท้องตลาด</a:t>
            </a:r>
            <a:endParaRPr lang="en-US" altLang="en-US" sz="2200" dirty="0" smtClean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>
              <a:buFont typeface="Wingdings 3" panose="05040102010807070707" pitchFamily="18" charset="2"/>
              <a:buNone/>
              <a:defRPr/>
            </a:pPr>
            <a:r>
              <a:rPr lang="th-TH" altLang="en-US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          (5) 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ราคาที่เคย</a:t>
            </a:r>
            <a:r>
              <a:rPr lang="th-TH" altLang="en-US" sz="22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ซื้อ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หรือ</a:t>
            </a:r>
            <a:r>
              <a:rPr lang="th-TH" altLang="en-US" sz="22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จ้าง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ครั้ง</a:t>
            </a:r>
            <a:r>
              <a:rPr lang="th-TH" altLang="en-US" sz="22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หลังสุด</a:t>
            </a:r>
            <a:r>
              <a:rPr lang="th-TH" altLang="en-US" sz="2200" dirty="0" smtClean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ภายใน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ระยะเวลา</a:t>
            </a:r>
            <a:r>
              <a:rPr lang="th-TH" altLang="en-US" sz="22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สอง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ปีงบประมาณ</a:t>
            </a:r>
            <a:endParaRPr lang="en-US" altLang="en-US" sz="2200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>
              <a:buFont typeface="Wingdings 3" panose="05040102010807070707" pitchFamily="18" charset="2"/>
              <a:buNone/>
              <a:defRPr/>
            </a:pPr>
            <a:r>
              <a:rPr lang="th-TH" altLang="en-US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          (6) 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วิธีอื่นใดตาม</a:t>
            </a:r>
            <a:r>
              <a:rPr lang="th-TH" altLang="en-US" sz="22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หลักเกณฑ์</a:t>
            </a:r>
            <a:r>
              <a:rPr lang="th-TH" altLang="en-US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วิธีการ หรือ</a:t>
            </a:r>
            <a:r>
              <a:rPr lang="th-TH" altLang="en-US" sz="22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แนวทางปฏิบัติ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ของหน่วยงานของรัฐนั้นๆ</a:t>
            </a:r>
            <a:endParaRPr lang="en-US" altLang="en-US" sz="2200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thaiDist">
              <a:buFont typeface="Wingdings 3" panose="05040102010807070707" pitchFamily="18" charset="2"/>
              <a:buNone/>
              <a:defRPr/>
            </a:pPr>
            <a:r>
              <a:rPr lang="th-TH" altLang="en-US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                         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ในกรณีที่</a:t>
            </a:r>
            <a:r>
              <a:rPr lang="th-TH" altLang="en-US" sz="2200" u="sng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มีราคาตาม (1) ให้ใช้ราคาตาม (1) ก่อน</a:t>
            </a:r>
            <a:r>
              <a:rPr lang="th-TH" altLang="en-US" sz="22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ในกรณีที่</a:t>
            </a:r>
            <a:r>
              <a:rPr lang="th-TH" altLang="en-US" sz="22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ไม่มีราคาตาม (1)</a:t>
            </a:r>
            <a:r>
              <a:rPr lang="th-TH" altLang="en-US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แต่มีราคาตาม (2)  หรือ (3) ให้ใช้ราคาตาม (2) หรือ (3) ก่อน โดยจะใช้ราคาใดตาม (2) หรือ (3) ให้คำนึงถึงประโยชน์</a:t>
            </a:r>
            <a:b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ของหน่วยงานของรัฐเป็นสำคัญ ในกรณีที่ไม่มีราคาตาม (1) (2) และ (3) ให้ใช้ราคาตาม (4) (5)หรือ (6) </a:t>
            </a:r>
            <a:b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โดยจะใช้ราคาใดตาม  (4) (5)หรือ (6)ให้คำนึงถึงประโยชน์ของหน่วยงานของรัฐเป็นสำคัญ</a:t>
            </a:r>
          </a:p>
        </p:txBody>
      </p:sp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6753225" y="2959100"/>
            <a:ext cx="1728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h-TH" altLang="en-US" sz="2000">
                <a:solidFill>
                  <a:schemeClr val="tx1"/>
                </a:solidFill>
                <a:latin typeface="Angsana New" panose="02020603050405020304" pitchFamily="18" charset="-34"/>
              </a:rPr>
              <a:t>ราชการกำหนดไว้แล้ว</a:t>
            </a:r>
          </a:p>
        </p:txBody>
      </p:sp>
      <p:sp>
        <p:nvSpPr>
          <p:cNvPr id="5" name="Right Brace 4"/>
          <p:cNvSpPr/>
          <p:nvPr/>
        </p:nvSpPr>
        <p:spPr>
          <a:xfrm>
            <a:off x="6548438" y="2852738"/>
            <a:ext cx="204787" cy="611187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6" name="Left Brace 5"/>
          <p:cNvSpPr/>
          <p:nvPr/>
        </p:nvSpPr>
        <p:spPr>
          <a:xfrm>
            <a:off x="827088" y="2295525"/>
            <a:ext cx="198437" cy="96837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7" name="Left Brace 6"/>
          <p:cNvSpPr/>
          <p:nvPr/>
        </p:nvSpPr>
        <p:spPr>
          <a:xfrm>
            <a:off x="836613" y="3619500"/>
            <a:ext cx="188912" cy="86360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03575" y="260350"/>
            <a:ext cx="2266950" cy="9318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ราคากลาง</a:t>
            </a:r>
            <a:endParaRPr lang="th-TH" sz="4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072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327025"/>
            <a:ext cx="1457325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DEA86951-9B05-4914-8ECC-5CF6CED0BDC6}" type="slidenum">
              <a:rPr lang="en-US" altLang="en-US" sz="2000">
                <a:solidFill>
                  <a:srgbClr val="FEFFFF"/>
                </a:solidFill>
              </a:rPr>
              <a:pPr/>
              <a:t>14</a:t>
            </a:fld>
            <a:endParaRPr lang="th-TH" altLang="en-US" sz="2000">
              <a:solidFill>
                <a:srgbClr val="FE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สี่เหลี่ยมผืนผ้ามุมมน 94"/>
          <p:cNvSpPr/>
          <p:nvPr/>
        </p:nvSpPr>
        <p:spPr bwMode="auto">
          <a:xfrm rot="16200000">
            <a:off x="7569362" y="3785304"/>
            <a:ext cx="1473742" cy="303934"/>
          </a:xfrm>
          <a:prstGeom prst="roundRect">
            <a:avLst/>
          </a:prstGeom>
          <a:ln>
            <a:noFill/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600" b="1" kern="2400" dirty="0">
                <a:solidFill>
                  <a:srgbClr val="000000"/>
                </a:solidFill>
              </a:rPr>
              <a:t>ภายใน </a:t>
            </a:r>
            <a:r>
              <a:rPr lang="th-TH" sz="1600" kern="2400" dirty="0">
                <a:solidFill>
                  <a:srgbClr val="000000"/>
                </a:solidFill>
              </a:rPr>
              <a:t>3 วันทำการ</a:t>
            </a:r>
            <a:endParaRPr lang="th-TH" sz="1600" b="1" kern="2400" dirty="0">
              <a:solidFill>
                <a:srgbClr val="000000"/>
              </a:solidFill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 bwMode="auto">
          <a:xfrm>
            <a:off x="381000" y="2964872"/>
            <a:ext cx="1066800" cy="921327"/>
          </a:xfrm>
          <a:prstGeom prst="roundRect">
            <a:avLst/>
          </a:prstGeom>
          <a:solidFill>
            <a:srgbClr val="CCECFF"/>
          </a:solidFill>
          <a:ln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600" b="1" dirty="0">
                <a:solidFill>
                  <a:srgbClr val="002060"/>
                </a:solidFill>
              </a:rPr>
              <a:t>คณะกรรมการตรวจรับพัสดุ</a:t>
            </a:r>
          </a:p>
          <a:p>
            <a:pPr algn="ctr" eaLnBrk="1" hangingPunct="1"/>
            <a:r>
              <a:rPr lang="th-TH" sz="1600" b="1" dirty="0">
                <a:solidFill>
                  <a:srgbClr val="002060"/>
                </a:solidFill>
              </a:rPr>
              <a:t>(ครบองค์ประชุม)</a:t>
            </a:r>
          </a:p>
        </p:txBody>
      </p:sp>
      <p:sp>
        <p:nvSpPr>
          <p:cNvPr id="4" name="สี่เหลี่ยมผืนผ้ามุมมน 3"/>
          <p:cNvSpPr/>
          <p:nvPr/>
        </p:nvSpPr>
        <p:spPr bwMode="auto">
          <a:xfrm>
            <a:off x="1904999" y="5600700"/>
            <a:ext cx="1447801" cy="723900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dirty="0">
                <a:solidFill>
                  <a:srgbClr val="000000"/>
                </a:solidFill>
              </a:rPr>
              <a:t>มติองค์ประชุม</a:t>
            </a:r>
          </a:p>
          <a:p>
            <a:pPr algn="ctr" eaLnBrk="1" hangingPunct="1"/>
            <a:r>
              <a:rPr lang="en-US" sz="1800" b="1" dirty="0">
                <a:solidFill>
                  <a:srgbClr val="000000"/>
                </a:solidFill>
              </a:rPr>
              <a:t>: </a:t>
            </a:r>
            <a:r>
              <a:rPr lang="th-TH" sz="1800" b="1" dirty="0">
                <a:solidFill>
                  <a:srgbClr val="002060"/>
                </a:solidFill>
              </a:rPr>
              <a:t>บางคน</a:t>
            </a:r>
            <a:br>
              <a:rPr lang="th-TH" sz="1800" b="1" dirty="0">
                <a:solidFill>
                  <a:srgbClr val="002060"/>
                </a:solidFill>
              </a:rPr>
            </a:br>
            <a:r>
              <a:rPr lang="th-TH" sz="1800" b="1" dirty="0">
                <a:solidFill>
                  <a:srgbClr val="002060"/>
                </a:solidFill>
              </a:rPr>
              <a:t>ไม่รับมอบ</a:t>
            </a:r>
          </a:p>
        </p:txBody>
      </p:sp>
      <p:sp>
        <p:nvSpPr>
          <p:cNvPr id="5" name="สี่เหลี่ยมผืนผ้ามุมมน 4"/>
          <p:cNvSpPr/>
          <p:nvPr/>
        </p:nvSpPr>
        <p:spPr bwMode="auto">
          <a:xfrm>
            <a:off x="1905000" y="2258290"/>
            <a:ext cx="1452554" cy="7897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b="1" dirty="0">
                <a:solidFill>
                  <a:srgbClr val="000000"/>
                </a:solidFill>
              </a:rPr>
              <a:t>มติองค์ประชุม</a:t>
            </a:r>
          </a:p>
          <a:p>
            <a:pPr algn="ctr" eaLnBrk="1" hangingPunct="1"/>
            <a:r>
              <a:rPr lang="en-US" sz="1800" b="1" dirty="0">
                <a:solidFill>
                  <a:srgbClr val="000000"/>
                </a:solidFill>
              </a:rPr>
              <a:t>: </a:t>
            </a:r>
            <a:r>
              <a:rPr lang="th-TH" sz="1800" b="1" dirty="0">
                <a:solidFill>
                  <a:srgbClr val="000000"/>
                </a:solidFill>
              </a:rPr>
              <a:t>เห็นว่า ถูกต้อง</a:t>
            </a:r>
          </a:p>
        </p:txBody>
      </p:sp>
      <p:sp>
        <p:nvSpPr>
          <p:cNvPr id="6" name="สี่เหลี่ยมผืนผ้ามุมมน 5"/>
          <p:cNvSpPr/>
          <p:nvPr/>
        </p:nvSpPr>
        <p:spPr bwMode="auto">
          <a:xfrm>
            <a:off x="1905000" y="505690"/>
            <a:ext cx="1605518" cy="789709"/>
          </a:xfrm>
          <a:prstGeom prst="roundRect">
            <a:avLst/>
          </a:prstGeom>
          <a:solidFill>
            <a:srgbClr val="FFC000"/>
          </a:solidFill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dirty="0">
                <a:solidFill>
                  <a:srgbClr val="002060"/>
                </a:solidFill>
              </a:rPr>
              <a:t>มติองค์ประชุม</a:t>
            </a:r>
          </a:p>
          <a:p>
            <a:pPr eaLnBrk="1" hangingPunct="1"/>
            <a:r>
              <a:rPr lang="en-US" sz="1800" b="1" dirty="0">
                <a:solidFill>
                  <a:srgbClr val="002060"/>
                </a:solidFill>
              </a:rPr>
              <a:t>: </a:t>
            </a:r>
            <a:r>
              <a:rPr lang="th-TH" sz="1800" b="1" dirty="0">
                <a:solidFill>
                  <a:srgbClr val="002060"/>
                </a:solidFill>
              </a:rPr>
              <a:t>เห็นว่า ไม่ถูกต้อง</a:t>
            </a:r>
          </a:p>
        </p:txBody>
      </p:sp>
      <p:sp>
        <p:nvSpPr>
          <p:cNvPr id="7" name="สี่เหลี่ยมผืนผ้ามุมมน 6"/>
          <p:cNvSpPr/>
          <p:nvPr/>
        </p:nvSpPr>
        <p:spPr bwMode="auto">
          <a:xfrm>
            <a:off x="3733799" y="3200400"/>
            <a:ext cx="2967053" cy="4953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dirty="0">
                <a:solidFill>
                  <a:srgbClr val="000000"/>
                </a:solidFill>
              </a:rPr>
              <a:t>รายงานหัวหน้าหน่วยงานของรัฐ </a:t>
            </a:r>
            <a:r>
              <a:rPr lang="th-TH" sz="1800" u="sng" dirty="0">
                <a:solidFill>
                  <a:srgbClr val="000000"/>
                </a:solidFill>
              </a:rPr>
              <a:t>เพื่อทราบ</a:t>
            </a:r>
            <a:endParaRPr lang="th-TH" sz="1800" b="1" u="sng" dirty="0">
              <a:solidFill>
                <a:srgbClr val="000000"/>
              </a:solidFill>
            </a:endParaRPr>
          </a:p>
        </p:txBody>
      </p:sp>
      <p:sp>
        <p:nvSpPr>
          <p:cNvPr id="8" name="สี่เหลี่ยมผืนผ้ามุมมน 7"/>
          <p:cNvSpPr/>
          <p:nvPr/>
        </p:nvSpPr>
        <p:spPr bwMode="auto">
          <a:xfrm>
            <a:off x="3739117" y="2415283"/>
            <a:ext cx="2789274" cy="6327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ทำใบตรวจรับ อย่างน้อย 2 ฉบับ</a:t>
            </a:r>
          </a:p>
          <a:p>
            <a:pPr algn="ctr" eaLnBrk="1" hangingPunct="1"/>
            <a:r>
              <a:rPr lang="th-TH" sz="1800" b="1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ให้ผู้ขาย/ผู้รับจ้าง 1 และ </a:t>
            </a:r>
            <a:r>
              <a:rPr lang="th-TH" sz="1800" b="1" dirty="0" err="1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จนท</a:t>
            </a:r>
            <a:r>
              <a:rPr lang="th-TH" sz="1800" b="1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 1 </a:t>
            </a:r>
          </a:p>
        </p:txBody>
      </p:sp>
      <p:sp>
        <p:nvSpPr>
          <p:cNvPr id="9" name="สี่เหลี่ยมผืนผ้ามุมมน 8"/>
          <p:cNvSpPr/>
          <p:nvPr/>
        </p:nvSpPr>
        <p:spPr bwMode="auto">
          <a:xfrm>
            <a:off x="3739117" y="1524000"/>
            <a:ext cx="2761709" cy="7342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1800" dirty="0">
                <a:solidFill>
                  <a:srgbClr val="002060"/>
                </a:solidFill>
              </a:rPr>
              <a:t>: </a:t>
            </a:r>
            <a:r>
              <a:rPr lang="th-TH" sz="1800" dirty="0">
                <a:solidFill>
                  <a:srgbClr val="002060"/>
                </a:solidFill>
              </a:rPr>
              <a:t>รับพัสดุไว้  ถือว่าส่งมอบถูกต้อง </a:t>
            </a:r>
            <a:br>
              <a:rPr lang="th-TH" sz="1800" dirty="0">
                <a:solidFill>
                  <a:srgbClr val="002060"/>
                </a:solidFill>
              </a:rPr>
            </a:br>
            <a:r>
              <a:rPr lang="th-TH" sz="1800" dirty="0">
                <a:solidFill>
                  <a:srgbClr val="002060"/>
                </a:solidFill>
              </a:rPr>
              <a:t>ณ วันที่ส่ง </a:t>
            </a:r>
            <a:r>
              <a:rPr lang="en-US" sz="1800" b="1" dirty="0">
                <a:solidFill>
                  <a:srgbClr val="002060"/>
                </a:solidFill>
              </a:rPr>
              <a:t>:</a:t>
            </a:r>
            <a:r>
              <a:rPr lang="th-TH" sz="1800" b="1" dirty="0">
                <a:solidFill>
                  <a:srgbClr val="002060"/>
                </a:solidFill>
              </a:rPr>
              <a:t>  ส่งมอบพัสดุให้ </a:t>
            </a:r>
            <a:r>
              <a:rPr lang="th-TH" sz="1800" b="1" dirty="0" err="1">
                <a:solidFill>
                  <a:srgbClr val="002060"/>
                </a:solidFill>
              </a:rPr>
              <a:t>จนท</a:t>
            </a:r>
            <a:r>
              <a:rPr lang="th-TH" sz="1800" b="1" dirty="0">
                <a:solidFill>
                  <a:srgbClr val="002060"/>
                </a:solidFill>
              </a:rPr>
              <a:t>.  </a:t>
            </a:r>
          </a:p>
        </p:txBody>
      </p:sp>
      <p:sp>
        <p:nvSpPr>
          <p:cNvPr id="10" name="สี่เหลี่ยมผืนผ้ามุมมน 9"/>
          <p:cNvSpPr/>
          <p:nvPr/>
        </p:nvSpPr>
        <p:spPr bwMode="auto">
          <a:xfrm>
            <a:off x="1905000" y="4097482"/>
            <a:ext cx="1447800" cy="855518"/>
          </a:xfrm>
          <a:prstGeom prst="roundRect">
            <a:avLst/>
          </a:prstGeom>
          <a:solidFill>
            <a:srgbClr val="FFCCFF"/>
          </a:solidFill>
          <a:ln>
            <a:solidFill>
              <a:srgbClr val="FF66FF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b="1" dirty="0">
                <a:solidFill>
                  <a:srgbClr val="000000"/>
                </a:solidFill>
              </a:rPr>
              <a:t>มติองค์ประชุม</a:t>
            </a:r>
          </a:p>
          <a:p>
            <a:pPr algn="ctr" eaLnBrk="1" hangingPunct="1"/>
            <a:r>
              <a:rPr lang="en-US" sz="1800" b="1" dirty="0">
                <a:solidFill>
                  <a:srgbClr val="000000"/>
                </a:solidFill>
              </a:rPr>
              <a:t>: </a:t>
            </a:r>
            <a:r>
              <a:rPr lang="th-TH" sz="1800" b="1" dirty="0">
                <a:solidFill>
                  <a:srgbClr val="000000"/>
                </a:solidFill>
              </a:rPr>
              <a:t>เห็นว่า ถูกต้องเพียงบางส่วน</a:t>
            </a:r>
          </a:p>
        </p:txBody>
      </p:sp>
      <p:sp>
        <p:nvSpPr>
          <p:cNvPr id="11" name="สี่เหลี่ยมผืนผ้ามุมมน 10"/>
          <p:cNvSpPr/>
          <p:nvPr/>
        </p:nvSpPr>
        <p:spPr bwMode="auto">
          <a:xfrm>
            <a:off x="3739117" y="615639"/>
            <a:ext cx="2743200" cy="603561"/>
          </a:xfrm>
          <a:prstGeom prst="roundRect">
            <a:avLst/>
          </a:prstGeom>
          <a:solidFill>
            <a:srgbClr val="FFC000"/>
          </a:solidFill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dirty="0">
                <a:solidFill>
                  <a:srgbClr val="000000"/>
                </a:solidFill>
              </a:rPr>
              <a:t>รายงานหัวหน้าหน่วยงานของรัฐ </a:t>
            </a:r>
            <a:br>
              <a:rPr lang="th-TH" sz="1800" dirty="0">
                <a:solidFill>
                  <a:srgbClr val="000000"/>
                </a:solidFill>
              </a:rPr>
            </a:br>
            <a:r>
              <a:rPr lang="th-TH" sz="1800" u="sng" dirty="0">
                <a:solidFill>
                  <a:srgbClr val="000000"/>
                </a:solidFill>
              </a:rPr>
              <a:t>เพื่อทราบและสั่งการ</a:t>
            </a:r>
            <a:endParaRPr lang="th-TH" sz="1800" b="1" u="sng" dirty="0">
              <a:solidFill>
                <a:srgbClr val="000000"/>
              </a:solidFill>
            </a:endParaRPr>
          </a:p>
        </p:txBody>
      </p:sp>
      <p:sp>
        <p:nvSpPr>
          <p:cNvPr id="12" name="สี่เหลี่ยมผืนผ้ามุมมน 11"/>
          <p:cNvSpPr/>
          <p:nvPr/>
        </p:nvSpPr>
        <p:spPr bwMode="auto">
          <a:xfrm>
            <a:off x="6934200" y="277090"/>
            <a:ext cx="990600" cy="564128"/>
          </a:xfrm>
          <a:prstGeom prst="roundRect">
            <a:avLst/>
          </a:prstGeom>
          <a:solidFill>
            <a:srgbClr val="FFC000"/>
          </a:solidFill>
          <a:ln>
            <a:solidFill>
              <a:srgbClr val="008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dirty="0">
                <a:solidFill>
                  <a:srgbClr val="002060"/>
                </a:solidFill>
              </a:rPr>
              <a:t>ทราบ</a:t>
            </a:r>
          </a:p>
          <a:p>
            <a:pPr algn="ctr" eaLnBrk="1" hangingPunct="1"/>
            <a:r>
              <a:rPr lang="th-TH" sz="1800" b="1" dirty="0">
                <a:solidFill>
                  <a:srgbClr val="002060"/>
                </a:solidFill>
              </a:rPr>
              <a:t>(ตามมติ)</a:t>
            </a:r>
          </a:p>
        </p:txBody>
      </p:sp>
      <p:sp>
        <p:nvSpPr>
          <p:cNvPr id="13" name="สี่เหลี่ยมผืนผ้ามุมมน 12"/>
          <p:cNvSpPr/>
          <p:nvPr/>
        </p:nvSpPr>
        <p:spPr bwMode="auto">
          <a:xfrm>
            <a:off x="6934200" y="1066801"/>
            <a:ext cx="990600" cy="533400"/>
          </a:xfrm>
          <a:prstGeom prst="roundRect">
            <a:avLst/>
          </a:prstGeom>
          <a:solidFill>
            <a:srgbClr val="FFC000"/>
          </a:solidFill>
          <a:ln>
            <a:solidFill>
              <a:srgbClr val="008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dirty="0">
                <a:solidFill>
                  <a:srgbClr val="002060"/>
                </a:solidFill>
              </a:rPr>
              <a:t/>
            </a:r>
            <a:br>
              <a:rPr lang="th-TH" sz="1800" dirty="0">
                <a:solidFill>
                  <a:srgbClr val="002060"/>
                </a:solidFill>
              </a:rPr>
            </a:br>
            <a:r>
              <a:rPr lang="th-TH" sz="1800" dirty="0">
                <a:solidFill>
                  <a:srgbClr val="002060"/>
                </a:solidFill>
              </a:rPr>
              <a:t>สั่งการ</a:t>
            </a:r>
          </a:p>
          <a:p>
            <a:pPr algn="ctr" eaLnBrk="1" hangingPunct="1"/>
            <a:endParaRPr lang="th-TH" sz="1800" b="1" dirty="0">
              <a:solidFill>
                <a:srgbClr val="002060"/>
              </a:solidFill>
            </a:endParaRPr>
          </a:p>
        </p:txBody>
      </p:sp>
      <p:sp>
        <p:nvSpPr>
          <p:cNvPr id="14" name="สี่เหลี่ยมผืนผ้ามุมมน 13"/>
          <p:cNvSpPr/>
          <p:nvPr/>
        </p:nvSpPr>
        <p:spPr bwMode="auto">
          <a:xfrm>
            <a:off x="8001000" y="2500746"/>
            <a:ext cx="838200" cy="699654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2000" dirty="0">
                <a:solidFill>
                  <a:srgbClr val="000000"/>
                </a:solidFill>
              </a:rPr>
              <a:t>แจ้งคู่สัญญา</a:t>
            </a:r>
            <a:endParaRPr lang="th-TH" sz="2000" b="1" dirty="0">
              <a:solidFill>
                <a:srgbClr val="000000"/>
              </a:solidFill>
            </a:endParaRPr>
          </a:p>
        </p:txBody>
      </p:sp>
      <p:sp>
        <p:nvSpPr>
          <p:cNvPr id="15" name="สี่เหลี่ยมผืนผ้ามุมมน 14"/>
          <p:cNvSpPr/>
          <p:nvPr/>
        </p:nvSpPr>
        <p:spPr bwMode="auto">
          <a:xfrm>
            <a:off x="3708991" y="4097482"/>
            <a:ext cx="1143000" cy="855518"/>
          </a:xfrm>
          <a:prstGeom prst="roundRect">
            <a:avLst/>
          </a:prstGeom>
          <a:solidFill>
            <a:srgbClr val="FFCCFF"/>
          </a:solidFill>
          <a:ln>
            <a:solidFill>
              <a:srgbClr val="FF66FF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b="1" dirty="0">
                <a:solidFill>
                  <a:srgbClr val="000000"/>
                </a:solidFill>
              </a:rPr>
              <a:t>สัญญา</a:t>
            </a:r>
          </a:p>
          <a:p>
            <a:pPr algn="ctr" eaLnBrk="1" hangingPunct="1"/>
            <a:r>
              <a:rPr lang="th-TH" sz="1800" b="1" dirty="0">
                <a:solidFill>
                  <a:srgbClr val="000000"/>
                </a:solidFill>
              </a:rPr>
              <a:t>ไม่ได้กำหนด</a:t>
            </a:r>
          </a:p>
          <a:p>
            <a:pPr algn="ctr" eaLnBrk="1" hangingPunct="1"/>
            <a:r>
              <a:rPr lang="th-TH" sz="1800" b="1" dirty="0">
                <a:solidFill>
                  <a:srgbClr val="002060"/>
                </a:solidFill>
              </a:rPr>
              <a:t>เป็นอย่างอื่น</a:t>
            </a:r>
          </a:p>
        </p:txBody>
      </p:sp>
      <p:sp>
        <p:nvSpPr>
          <p:cNvPr id="16" name="สี่เหลี่ยมผืนผ้ามุมมน 15"/>
          <p:cNvSpPr/>
          <p:nvPr/>
        </p:nvSpPr>
        <p:spPr bwMode="auto">
          <a:xfrm>
            <a:off x="5232991" y="4038600"/>
            <a:ext cx="1701209" cy="404923"/>
          </a:xfrm>
          <a:prstGeom prst="roundRect">
            <a:avLst/>
          </a:prstGeom>
          <a:solidFill>
            <a:srgbClr val="FFCCFF"/>
          </a:solidFill>
          <a:ln>
            <a:solidFill>
              <a:srgbClr val="FF66FF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600" b="1" dirty="0">
                <a:solidFill>
                  <a:srgbClr val="002060"/>
                </a:solidFill>
              </a:rPr>
              <a:t>รับไว้เฉพาะที่ถูกต้อง</a:t>
            </a:r>
          </a:p>
        </p:txBody>
      </p:sp>
      <p:sp>
        <p:nvSpPr>
          <p:cNvPr id="17" name="สี่เหลี่ยมผืนผ้ามุมมน 16"/>
          <p:cNvSpPr/>
          <p:nvPr/>
        </p:nvSpPr>
        <p:spPr bwMode="auto">
          <a:xfrm>
            <a:off x="5232991" y="4548077"/>
            <a:ext cx="1701209" cy="481123"/>
          </a:xfrm>
          <a:prstGeom prst="roundRect">
            <a:avLst/>
          </a:prstGeom>
          <a:solidFill>
            <a:srgbClr val="FFCCFF"/>
          </a:solidFill>
          <a:ln>
            <a:solidFill>
              <a:srgbClr val="FF66FF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600" b="1" dirty="0">
                <a:solidFill>
                  <a:srgbClr val="002060"/>
                </a:solidFill>
              </a:rPr>
              <a:t>รายงาน</a:t>
            </a:r>
          </a:p>
          <a:p>
            <a:pPr algn="ctr" eaLnBrk="1" hangingPunct="1"/>
            <a:r>
              <a:rPr lang="th-TH" sz="1600" b="1" dirty="0">
                <a:solidFill>
                  <a:srgbClr val="002060"/>
                </a:solidFill>
              </a:rPr>
              <a:t>หัวหน้าหน่วยงานของรัฐ</a:t>
            </a:r>
          </a:p>
        </p:txBody>
      </p:sp>
      <p:sp>
        <p:nvSpPr>
          <p:cNvPr id="18" name="สี่เหลี่ยมผืนผ้ามุมมน 17"/>
          <p:cNvSpPr/>
          <p:nvPr/>
        </p:nvSpPr>
        <p:spPr bwMode="auto">
          <a:xfrm>
            <a:off x="3708991" y="6096000"/>
            <a:ext cx="1981200" cy="457200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b="1" dirty="0">
                <a:solidFill>
                  <a:srgbClr val="000000"/>
                </a:solidFill>
              </a:rPr>
              <a:t>ทำบันทึกความเห็นแย้ง</a:t>
            </a:r>
          </a:p>
        </p:txBody>
      </p:sp>
      <p:sp>
        <p:nvSpPr>
          <p:cNvPr id="19" name="สี่เหลี่ยมผืนผ้ามุมมน 18"/>
          <p:cNvSpPr/>
          <p:nvPr/>
        </p:nvSpPr>
        <p:spPr bwMode="auto">
          <a:xfrm>
            <a:off x="3708991" y="5295900"/>
            <a:ext cx="1981200" cy="647700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b="1" dirty="0">
                <a:solidFill>
                  <a:srgbClr val="000000"/>
                </a:solidFill>
              </a:rPr>
              <a:t>เสนอหัวหน้าหน่วยงาน</a:t>
            </a:r>
            <a:br>
              <a:rPr lang="th-TH" sz="1800" b="1" dirty="0">
                <a:solidFill>
                  <a:srgbClr val="000000"/>
                </a:solidFill>
              </a:rPr>
            </a:br>
            <a:r>
              <a:rPr lang="th-TH" sz="1800" b="1" dirty="0">
                <a:solidFill>
                  <a:srgbClr val="000000"/>
                </a:solidFill>
              </a:rPr>
              <a:t>ของรัฐ</a:t>
            </a:r>
            <a:r>
              <a:rPr lang="th-TH" sz="1800" b="1" u="sng" dirty="0">
                <a:solidFill>
                  <a:srgbClr val="000000"/>
                </a:solidFill>
              </a:rPr>
              <a:t>เพื่อสั่งการ</a:t>
            </a:r>
          </a:p>
        </p:txBody>
      </p:sp>
      <p:sp>
        <p:nvSpPr>
          <p:cNvPr id="21" name="สี่เหลี่ยมผืนผ้ามุมมน 20"/>
          <p:cNvSpPr/>
          <p:nvPr/>
        </p:nvSpPr>
        <p:spPr bwMode="auto">
          <a:xfrm>
            <a:off x="6083594" y="5181600"/>
            <a:ext cx="850605" cy="456334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b="1" dirty="0">
                <a:solidFill>
                  <a:srgbClr val="000000"/>
                </a:solidFill>
              </a:rPr>
              <a:t>ให้รับ</a:t>
            </a:r>
          </a:p>
        </p:txBody>
      </p:sp>
      <p:sp>
        <p:nvSpPr>
          <p:cNvPr id="22" name="สี่เหลี่ยมผืนผ้ามุมมน 21"/>
          <p:cNvSpPr/>
          <p:nvPr/>
        </p:nvSpPr>
        <p:spPr bwMode="auto">
          <a:xfrm>
            <a:off x="6071191" y="5791200"/>
            <a:ext cx="863008" cy="456334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b="1" dirty="0">
                <a:solidFill>
                  <a:srgbClr val="000000"/>
                </a:solidFill>
              </a:rPr>
              <a:t>ไม่รับ</a:t>
            </a:r>
          </a:p>
        </p:txBody>
      </p:sp>
      <p:cxnSp>
        <p:nvCxnSpPr>
          <p:cNvPr id="24" name="ลูกศรเชื่อมต่อแบบตรง 23"/>
          <p:cNvCxnSpPr>
            <a:endCxn id="6" idx="1"/>
          </p:cNvCxnSpPr>
          <p:nvPr/>
        </p:nvCxnSpPr>
        <p:spPr bwMode="auto">
          <a:xfrm>
            <a:off x="1676400" y="900544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ลูกศรเชื่อมต่อแบบตรง 24"/>
          <p:cNvCxnSpPr/>
          <p:nvPr/>
        </p:nvCxnSpPr>
        <p:spPr bwMode="auto">
          <a:xfrm>
            <a:off x="1676400" y="2653144"/>
            <a:ext cx="228600" cy="13857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ลูกศรเชื่อมต่อแบบตรง 25"/>
          <p:cNvCxnSpPr/>
          <p:nvPr/>
        </p:nvCxnSpPr>
        <p:spPr bwMode="auto">
          <a:xfrm>
            <a:off x="1676400" y="4495800"/>
            <a:ext cx="228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ลูกศรเชื่อมต่อแบบตรง 26"/>
          <p:cNvCxnSpPr/>
          <p:nvPr/>
        </p:nvCxnSpPr>
        <p:spPr bwMode="auto">
          <a:xfrm>
            <a:off x="1695450" y="5943600"/>
            <a:ext cx="20955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ตัวเชื่อมต่อตรง 28"/>
          <p:cNvCxnSpPr/>
          <p:nvPr/>
        </p:nvCxnSpPr>
        <p:spPr bwMode="auto">
          <a:xfrm>
            <a:off x="1676400" y="900544"/>
            <a:ext cx="0" cy="506210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ลูกศรเชื่อมต่อแบบตรง 41"/>
          <p:cNvCxnSpPr>
            <a:stCxn id="6" idx="3"/>
          </p:cNvCxnSpPr>
          <p:nvPr/>
        </p:nvCxnSpPr>
        <p:spPr bwMode="auto">
          <a:xfrm>
            <a:off x="3510518" y="900545"/>
            <a:ext cx="228599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ลูกศรเชื่อมต่อแบบตรง 42"/>
          <p:cNvCxnSpPr/>
          <p:nvPr/>
        </p:nvCxnSpPr>
        <p:spPr bwMode="auto">
          <a:xfrm>
            <a:off x="6705600" y="1295400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ลูกศรเชื่อมต่อแบบตรง 43"/>
          <p:cNvCxnSpPr/>
          <p:nvPr/>
        </p:nvCxnSpPr>
        <p:spPr bwMode="auto">
          <a:xfrm>
            <a:off x="6705600" y="533399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ตัวเชื่อมต่อตรง 48"/>
          <p:cNvCxnSpPr>
            <a:stCxn id="11" idx="3"/>
          </p:cNvCxnSpPr>
          <p:nvPr/>
        </p:nvCxnSpPr>
        <p:spPr bwMode="auto">
          <a:xfrm flipV="1">
            <a:off x="6482317" y="917419"/>
            <a:ext cx="223283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ตัวเชื่อมต่อตรง 50"/>
          <p:cNvCxnSpPr/>
          <p:nvPr/>
        </p:nvCxnSpPr>
        <p:spPr bwMode="auto">
          <a:xfrm>
            <a:off x="6705600" y="533399"/>
            <a:ext cx="0" cy="76200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ตัวเชื่อมต่อหักมุม 52"/>
          <p:cNvCxnSpPr>
            <a:endCxn id="14" idx="0"/>
          </p:cNvCxnSpPr>
          <p:nvPr/>
        </p:nvCxnSpPr>
        <p:spPr bwMode="auto">
          <a:xfrm rot="16200000" flipH="1">
            <a:off x="7571347" y="1651993"/>
            <a:ext cx="1198728" cy="498778"/>
          </a:xfrm>
          <a:prstGeom prst="bentConnector3">
            <a:avLst>
              <a:gd name="adj1" fmla="val 1020"/>
            </a:avLst>
          </a:prstGeom>
          <a:ln>
            <a:prstDash val="sysDash"/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ตัวเชื่อมต่อหักมุม 55"/>
          <p:cNvCxnSpPr>
            <a:stCxn id="13" idx="2"/>
          </p:cNvCxnSpPr>
          <p:nvPr/>
        </p:nvCxnSpPr>
        <p:spPr bwMode="auto">
          <a:xfrm rot="5400000">
            <a:off x="6872300" y="1228727"/>
            <a:ext cx="185727" cy="928674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ตัวเชื่อมต่อหักมุม 57"/>
          <p:cNvCxnSpPr/>
          <p:nvPr/>
        </p:nvCxnSpPr>
        <p:spPr bwMode="auto">
          <a:xfrm rot="10800000" flipV="1">
            <a:off x="6528395" y="1600201"/>
            <a:ext cx="1091606" cy="900544"/>
          </a:xfrm>
          <a:prstGeom prst="bentConnector3">
            <a:avLst>
              <a:gd name="adj1" fmla="val 1299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ลูกศรเชื่อมต่อแบบตรง 63"/>
          <p:cNvCxnSpPr>
            <a:cxnSpLocks/>
          </p:cNvCxnSpPr>
          <p:nvPr/>
        </p:nvCxnSpPr>
        <p:spPr bwMode="auto">
          <a:xfrm>
            <a:off x="3545958" y="1906384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ลูกศรเชื่อมต่อแบบตรง 64"/>
          <p:cNvCxnSpPr/>
          <p:nvPr/>
        </p:nvCxnSpPr>
        <p:spPr bwMode="auto">
          <a:xfrm>
            <a:off x="3540641" y="3429000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ลูกศรเชื่อมต่อแบบตรง 65"/>
          <p:cNvCxnSpPr/>
          <p:nvPr/>
        </p:nvCxnSpPr>
        <p:spPr bwMode="auto">
          <a:xfrm>
            <a:off x="3540641" y="2714619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ตัวเชื่อมต่อตรง 67"/>
          <p:cNvCxnSpPr/>
          <p:nvPr/>
        </p:nvCxnSpPr>
        <p:spPr bwMode="auto">
          <a:xfrm>
            <a:off x="3545958" y="1891146"/>
            <a:ext cx="0" cy="155690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ลูกศรเชื่อมต่อแบบตรง 72"/>
          <p:cNvCxnSpPr/>
          <p:nvPr/>
        </p:nvCxnSpPr>
        <p:spPr bwMode="auto">
          <a:xfrm>
            <a:off x="3352800" y="4495800"/>
            <a:ext cx="386317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ลูกศรเชื่อมต่อแบบตรง 73"/>
          <p:cNvCxnSpPr/>
          <p:nvPr/>
        </p:nvCxnSpPr>
        <p:spPr bwMode="auto">
          <a:xfrm>
            <a:off x="5064641" y="4800599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ลูกศรเชื่อมต่อแบบตรง 74"/>
          <p:cNvCxnSpPr/>
          <p:nvPr/>
        </p:nvCxnSpPr>
        <p:spPr bwMode="auto">
          <a:xfrm>
            <a:off x="5064641" y="4267199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ตัวเชื่อมต่อตรง 76"/>
          <p:cNvCxnSpPr/>
          <p:nvPr/>
        </p:nvCxnSpPr>
        <p:spPr bwMode="auto">
          <a:xfrm>
            <a:off x="5064641" y="4267199"/>
            <a:ext cx="0" cy="53340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ตัวเชื่อมต่อตรง 78"/>
          <p:cNvCxnSpPr>
            <a:stCxn id="15" idx="3"/>
          </p:cNvCxnSpPr>
          <p:nvPr/>
        </p:nvCxnSpPr>
        <p:spPr bwMode="auto">
          <a:xfrm>
            <a:off x="4851991" y="4525241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ตัวเชื่อมต่อหักมุม 91"/>
          <p:cNvCxnSpPr/>
          <p:nvPr/>
        </p:nvCxnSpPr>
        <p:spPr bwMode="auto">
          <a:xfrm flipH="1" flipV="1">
            <a:off x="6528391" y="2757779"/>
            <a:ext cx="405809" cy="1509421"/>
          </a:xfrm>
          <a:prstGeom prst="bentConnector3">
            <a:avLst>
              <a:gd name="adj1" fmla="val -56332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4" name="ตัวเชื่อมต่อหักมุม 93"/>
          <p:cNvCxnSpPr>
            <a:stCxn id="17" idx="3"/>
            <a:endCxn id="14" idx="2"/>
          </p:cNvCxnSpPr>
          <p:nvPr/>
        </p:nvCxnSpPr>
        <p:spPr bwMode="auto">
          <a:xfrm flipV="1">
            <a:off x="6934200" y="3200400"/>
            <a:ext cx="1485900" cy="1588239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6" name="ลูกศรเชื่อมต่อแบบตรง 95"/>
          <p:cNvCxnSpPr/>
          <p:nvPr/>
        </p:nvCxnSpPr>
        <p:spPr bwMode="auto">
          <a:xfrm>
            <a:off x="3540641" y="6324599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ลูกศรเชื่อมต่อแบบตรง 96"/>
          <p:cNvCxnSpPr/>
          <p:nvPr/>
        </p:nvCxnSpPr>
        <p:spPr bwMode="auto">
          <a:xfrm>
            <a:off x="3540641" y="5638800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8" name="ตัวเชื่อมต่อตรง 97"/>
          <p:cNvCxnSpPr/>
          <p:nvPr/>
        </p:nvCxnSpPr>
        <p:spPr bwMode="auto">
          <a:xfrm>
            <a:off x="3540641" y="5637934"/>
            <a:ext cx="0" cy="68666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9" name="ตัวเชื่อมต่อตรง 98"/>
          <p:cNvCxnSpPr/>
          <p:nvPr/>
        </p:nvCxnSpPr>
        <p:spPr bwMode="auto">
          <a:xfrm>
            <a:off x="3374065" y="5962650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ลูกศรเชื่อมต่อแบบตรง 101"/>
          <p:cNvCxnSpPr/>
          <p:nvPr/>
        </p:nvCxnSpPr>
        <p:spPr bwMode="auto">
          <a:xfrm>
            <a:off x="5902841" y="5943599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3" name="ลูกศรเชื่อมต่อแบบตรง 102"/>
          <p:cNvCxnSpPr/>
          <p:nvPr/>
        </p:nvCxnSpPr>
        <p:spPr bwMode="auto">
          <a:xfrm>
            <a:off x="5902841" y="5410199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4" name="ตัวเชื่อมต่อตรง 103"/>
          <p:cNvCxnSpPr/>
          <p:nvPr/>
        </p:nvCxnSpPr>
        <p:spPr bwMode="auto">
          <a:xfrm>
            <a:off x="5902841" y="5410199"/>
            <a:ext cx="0" cy="53340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5" name="ตัวเชื่อมต่อตรง 104"/>
          <p:cNvCxnSpPr/>
          <p:nvPr/>
        </p:nvCxnSpPr>
        <p:spPr bwMode="auto">
          <a:xfrm>
            <a:off x="5690191" y="5668241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1" name="ตัวเชื่อมต่อหักมุม 110"/>
          <p:cNvCxnSpPr/>
          <p:nvPr/>
        </p:nvCxnSpPr>
        <p:spPr bwMode="auto">
          <a:xfrm rot="5400000" flipH="1" flipV="1">
            <a:off x="5850949" y="3731651"/>
            <a:ext cx="2847557" cy="690547"/>
          </a:xfrm>
          <a:prstGeom prst="bentConnector3">
            <a:avLst>
              <a:gd name="adj1" fmla="val -44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4" name="ลูกศรเชื่อมต่อแบบตรง 113"/>
          <p:cNvCxnSpPr/>
          <p:nvPr/>
        </p:nvCxnSpPr>
        <p:spPr bwMode="auto">
          <a:xfrm flipH="1">
            <a:off x="6528395" y="2653144"/>
            <a:ext cx="1091606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6" name="ตัวเชื่อมต่อหักมุม 115"/>
          <p:cNvCxnSpPr>
            <a:stCxn id="22" idx="3"/>
          </p:cNvCxnSpPr>
          <p:nvPr/>
        </p:nvCxnSpPr>
        <p:spPr bwMode="auto">
          <a:xfrm flipV="1">
            <a:off x="6934199" y="3200400"/>
            <a:ext cx="1676401" cy="2818967"/>
          </a:xfrm>
          <a:prstGeom prst="bentConnector2">
            <a:avLst/>
          </a:prstGeom>
          <a:ln>
            <a:prstDash val="sysDash"/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8" name="ตัวเชื่อมต่อตรง 117"/>
          <p:cNvCxnSpPr>
            <a:stCxn id="3" idx="3"/>
          </p:cNvCxnSpPr>
          <p:nvPr/>
        </p:nvCxnSpPr>
        <p:spPr bwMode="auto">
          <a:xfrm flipV="1">
            <a:off x="1447800" y="3425535"/>
            <a:ext cx="228600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รูปร่าง 69"/>
          <p:cNvCxnSpPr>
            <a:stCxn id="21" idx="3"/>
          </p:cNvCxnSpPr>
          <p:nvPr/>
        </p:nvCxnSpPr>
        <p:spPr bwMode="auto">
          <a:xfrm flipV="1">
            <a:off x="6934199" y="2000240"/>
            <a:ext cx="495321" cy="3409527"/>
          </a:xfrm>
          <a:prstGeom prst="bentConnector2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ลูกศรเชื่อมต่อแบบตรง 75"/>
          <p:cNvCxnSpPr/>
          <p:nvPr/>
        </p:nvCxnSpPr>
        <p:spPr bwMode="auto">
          <a:xfrm rot="10800000">
            <a:off x="6500826" y="2000240"/>
            <a:ext cx="928694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6" name="ตัวเชื่อมต่อตรง 85"/>
          <p:cNvCxnSpPr/>
          <p:nvPr/>
        </p:nvCxnSpPr>
        <p:spPr bwMode="auto">
          <a:xfrm>
            <a:off x="3359218" y="2714620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1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522344" y="-14684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7164288" y="-2738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63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140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7" name="สี่เหลี่ยมผืนผ้า 66">
            <a:extLst>
              <a:ext uri="{FF2B5EF4-FFF2-40B4-BE49-F238E27FC236}">
                <a16:creationId xmlns="" xmlns:a16="http://schemas.microsoft.com/office/drawing/2014/main" id="{9C211049-D2D9-4C6F-8386-97BFDF4354DB}"/>
              </a:ext>
            </a:extLst>
          </p:cNvPr>
          <p:cNvSpPr/>
          <p:nvPr/>
        </p:nvSpPr>
        <p:spPr>
          <a:xfrm>
            <a:off x="0" y="-44658"/>
            <a:ext cx="77819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คณะกรรมการตรวจรับพัสดุ 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th-TH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งานซื้อหรือจ้าง</a:t>
            </a:r>
          </a:p>
        </p:txBody>
      </p:sp>
    </p:spTree>
    <p:extLst>
      <p:ext uri="{BB962C8B-B14F-4D97-AF65-F5344CB8AC3E}">
        <p14:creationId xmlns:p14="http://schemas.microsoft.com/office/powerpoint/2010/main" val="20864750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มุมมน 2"/>
          <p:cNvSpPr/>
          <p:nvPr/>
        </p:nvSpPr>
        <p:spPr bwMode="auto">
          <a:xfrm>
            <a:off x="1629712" y="2709506"/>
            <a:ext cx="1241268" cy="1295558"/>
          </a:xfrm>
          <a:prstGeom prst="roundRect">
            <a:avLst/>
          </a:prstGeom>
          <a:solidFill>
            <a:srgbClr val="CCECFF"/>
          </a:solidFill>
          <a:ln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b="1" dirty="0">
                <a:solidFill>
                  <a:srgbClr val="000000"/>
                </a:solidFill>
              </a:rPr>
              <a:t>คณะกรรมการตรวจรับพัสดุ</a:t>
            </a:r>
            <a:br>
              <a:rPr lang="th-TH" sz="1800" b="1" dirty="0">
                <a:solidFill>
                  <a:srgbClr val="000000"/>
                </a:solidFill>
              </a:rPr>
            </a:br>
            <a:r>
              <a:rPr lang="th-TH" sz="1800" b="1" dirty="0">
                <a:solidFill>
                  <a:srgbClr val="000000"/>
                </a:solidFill>
              </a:rPr>
              <a:t>งานจ้างก่อสร้าง</a:t>
            </a:r>
          </a:p>
          <a:p>
            <a:pPr algn="ctr" eaLnBrk="1" hangingPunct="1"/>
            <a:r>
              <a:rPr lang="th-TH" sz="1800" dirty="0">
                <a:solidFill>
                  <a:srgbClr val="000000"/>
                </a:solidFill>
              </a:rPr>
              <a:t>(องค์ประชุม)</a:t>
            </a:r>
            <a:endParaRPr lang="th-TH" sz="1800" b="1" dirty="0">
              <a:solidFill>
                <a:srgbClr val="000000"/>
              </a:solidFill>
            </a:endParaRPr>
          </a:p>
        </p:txBody>
      </p:sp>
      <p:sp>
        <p:nvSpPr>
          <p:cNvPr id="4" name="สี่เหลี่ยมผืนผ้ามุมมน 2"/>
          <p:cNvSpPr/>
          <p:nvPr/>
        </p:nvSpPr>
        <p:spPr bwMode="auto">
          <a:xfrm>
            <a:off x="74584" y="2886056"/>
            <a:ext cx="1354144" cy="900134"/>
          </a:xfrm>
          <a:prstGeom prst="roundRect">
            <a:avLst/>
          </a:prstGeom>
          <a:solidFill>
            <a:srgbClr val="FFCC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b="1" dirty="0">
                <a:solidFill>
                  <a:srgbClr val="000000"/>
                </a:solidFill>
              </a:rPr>
              <a:t>ผู้ควบคุมงาน</a:t>
            </a:r>
          </a:p>
        </p:txBody>
      </p:sp>
      <p:sp>
        <p:nvSpPr>
          <p:cNvPr id="5" name="สี่เหลี่ยมผืนผ้ามุมมน 6"/>
          <p:cNvSpPr/>
          <p:nvPr/>
        </p:nvSpPr>
        <p:spPr bwMode="auto">
          <a:xfrm>
            <a:off x="5000628" y="3357562"/>
            <a:ext cx="2057416" cy="785818"/>
          </a:xfrm>
          <a:prstGeom prst="roundRect">
            <a:avLst/>
          </a:prstGeom>
          <a:solidFill>
            <a:srgbClr val="FFCC99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600" b="1" dirty="0">
                <a:solidFill>
                  <a:srgbClr val="000000"/>
                </a:solidFill>
              </a:rPr>
              <a:t>รายงานหัวหน้าหน่วยงานของรัฐ </a:t>
            </a:r>
            <a:r>
              <a:rPr lang="th-TH" sz="1600" b="1" u="sng" dirty="0">
                <a:solidFill>
                  <a:srgbClr val="000000"/>
                </a:solidFill>
              </a:rPr>
              <a:t>เพื่อทราบ</a:t>
            </a:r>
          </a:p>
        </p:txBody>
      </p:sp>
      <p:sp>
        <p:nvSpPr>
          <p:cNvPr id="6" name="สี่เหลี่ยมผืนผ้ามุมมน 7"/>
          <p:cNvSpPr/>
          <p:nvPr/>
        </p:nvSpPr>
        <p:spPr bwMode="auto">
          <a:xfrm>
            <a:off x="5000628" y="2285992"/>
            <a:ext cx="1928826" cy="847030"/>
          </a:xfrm>
          <a:prstGeom prst="roundRect">
            <a:avLst/>
          </a:prstGeom>
          <a:solidFill>
            <a:srgbClr val="FFCC99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600" dirty="0">
                <a:solidFill>
                  <a:srgbClr val="000000"/>
                </a:solidFill>
              </a:rPr>
              <a:t>ทำใบรับรองผลการปฏิบัติงาน</a:t>
            </a:r>
          </a:p>
          <a:p>
            <a:pPr algn="ctr" eaLnBrk="1" hangingPunct="1"/>
            <a:r>
              <a:rPr lang="th-TH" sz="1600" dirty="0">
                <a:solidFill>
                  <a:srgbClr val="000000"/>
                </a:solidFill>
              </a:rPr>
              <a:t>อย่างน้อย 2 ฉบับ</a:t>
            </a:r>
          </a:p>
          <a:p>
            <a:pPr algn="ctr" eaLnBrk="1" hangingPunct="1"/>
            <a:r>
              <a:rPr lang="th-TH" sz="1600" b="1" dirty="0">
                <a:solidFill>
                  <a:srgbClr val="000000"/>
                </a:solidFill>
              </a:rPr>
              <a:t>ให้ผู้รับจ้าง 1 และ </a:t>
            </a:r>
            <a:r>
              <a:rPr lang="th-TH" sz="1600" b="1" dirty="0" err="1">
                <a:solidFill>
                  <a:srgbClr val="000000"/>
                </a:solidFill>
              </a:rPr>
              <a:t>จนท</a:t>
            </a:r>
            <a:r>
              <a:rPr lang="th-TH" sz="1600" b="1" dirty="0">
                <a:solidFill>
                  <a:srgbClr val="000000"/>
                </a:solidFill>
              </a:rPr>
              <a:t>. 1 </a:t>
            </a:r>
          </a:p>
        </p:txBody>
      </p:sp>
      <p:sp>
        <p:nvSpPr>
          <p:cNvPr id="8" name="สี่เหลี่ยมผืนผ้ามุมมน 4"/>
          <p:cNvSpPr/>
          <p:nvPr/>
        </p:nvSpPr>
        <p:spPr bwMode="auto">
          <a:xfrm>
            <a:off x="3058849" y="2857495"/>
            <a:ext cx="1606022" cy="928694"/>
          </a:xfrm>
          <a:prstGeom prst="roundRect">
            <a:avLst/>
          </a:prstGeom>
          <a:solidFill>
            <a:srgbClr val="FFCC99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b="1" dirty="0">
                <a:solidFill>
                  <a:srgbClr val="000000"/>
                </a:solidFill>
              </a:rPr>
              <a:t>มติองค์ประชุม</a:t>
            </a:r>
          </a:p>
          <a:p>
            <a:pPr algn="ctr" eaLnBrk="1" hangingPunct="1"/>
            <a:r>
              <a:rPr lang="en-US" sz="1800" b="1" dirty="0">
                <a:solidFill>
                  <a:srgbClr val="000000"/>
                </a:solidFill>
              </a:rPr>
              <a:t>: </a:t>
            </a:r>
            <a:r>
              <a:rPr lang="th-TH" sz="1800" b="1" dirty="0">
                <a:solidFill>
                  <a:srgbClr val="000000"/>
                </a:solidFill>
              </a:rPr>
              <a:t>เห็นว่า ถูกต้อง</a:t>
            </a:r>
          </a:p>
          <a:p>
            <a:pPr algn="ctr" eaLnBrk="1" hangingPunct="1"/>
            <a:r>
              <a:rPr lang="th-TH" sz="1800" b="1" dirty="0">
                <a:solidFill>
                  <a:srgbClr val="000000"/>
                </a:solidFill>
              </a:rPr>
              <a:t>ทั้งหมด / เฉพาะงวด</a:t>
            </a:r>
          </a:p>
        </p:txBody>
      </p:sp>
      <p:sp>
        <p:nvSpPr>
          <p:cNvPr id="9" name="สี่เหลี่ยมผืนผ้ามุมมน 5"/>
          <p:cNvSpPr/>
          <p:nvPr/>
        </p:nvSpPr>
        <p:spPr bwMode="auto">
          <a:xfrm>
            <a:off x="3071801" y="800080"/>
            <a:ext cx="1538197" cy="789709"/>
          </a:xfrm>
          <a:prstGeom prst="roundRect">
            <a:avLst/>
          </a:prstGeom>
          <a:solidFill>
            <a:srgbClr val="CCFF99"/>
          </a:solidFill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b="1" dirty="0">
                <a:solidFill>
                  <a:srgbClr val="000000"/>
                </a:solidFill>
              </a:rPr>
              <a:t>มติองค์ประชุม</a:t>
            </a:r>
          </a:p>
          <a:p>
            <a:pPr eaLnBrk="1" hangingPunct="1"/>
            <a:r>
              <a:rPr lang="en-US" sz="1800" b="1" dirty="0">
                <a:solidFill>
                  <a:srgbClr val="000000"/>
                </a:solidFill>
              </a:rPr>
              <a:t>: </a:t>
            </a:r>
            <a:r>
              <a:rPr lang="th-TH" sz="1800" b="1" dirty="0">
                <a:solidFill>
                  <a:srgbClr val="000000"/>
                </a:solidFill>
              </a:rPr>
              <a:t>เห็นว่า ไม่ถูกต้อง</a:t>
            </a:r>
          </a:p>
        </p:txBody>
      </p:sp>
      <p:sp>
        <p:nvSpPr>
          <p:cNvPr id="10" name="สี่เหลี่ยมผืนผ้ามุมมน 10"/>
          <p:cNvSpPr/>
          <p:nvPr/>
        </p:nvSpPr>
        <p:spPr bwMode="auto">
          <a:xfrm>
            <a:off x="4860032" y="794432"/>
            <a:ext cx="2035983" cy="785818"/>
          </a:xfrm>
          <a:prstGeom prst="roundRect">
            <a:avLst/>
          </a:prstGeom>
          <a:solidFill>
            <a:srgbClr val="CCFF99"/>
          </a:solidFill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600" b="1" dirty="0">
                <a:solidFill>
                  <a:srgbClr val="000000"/>
                </a:solidFill>
              </a:rPr>
              <a:t>รายงานหัวหน้าหน่วยงานของรัฐ </a:t>
            </a:r>
          </a:p>
          <a:p>
            <a:pPr algn="ctr" eaLnBrk="1" hangingPunct="1"/>
            <a:r>
              <a:rPr lang="th-TH" sz="1600" b="1" u="sng" dirty="0">
                <a:solidFill>
                  <a:srgbClr val="000000"/>
                </a:solidFill>
              </a:rPr>
              <a:t>เพื่อทราบหรือสั่งการ</a:t>
            </a:r>
          </a:p>
        </p:txBody>
      </p:sp>
      <p:sp>
        <p:nvSpPr>
          <p:cNvPr id="11" name="สี่เหลี่ยมผืนผ้ามุมมน 11"/>
          <p:cNvSpPr/>
          <p:nvPr/>
        </p:nvSpPr>
        <p:spPr bwMode="auto">
          <a:xfrm>
            <a:off x="7286644" y="571480"/>
            <a:ext cx="928694" cy="564128"/>
          </a:xfrm>
          <a:prstGeom prst="roundRect">
            <a:avLst/>
          </a:prstGeom>
          <a:solidFill>
            <a:srgbClr val="CCFF99"/>
          </a:solidFill>
          <a:ln>
            <a:solidFill>
              <a:srgbClr val="008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dirty="0">
                <a:solidFill>
                  <a:srgbClr val="000000"/>
                </a:solidFill>
              </a:rPr>
              <a:t>ทราบ</a:t>
            </a:r>
          </a:p>
          <a:p>
            <a:pPr algn="ctr" eaLnBrk="1" hangingPunct="1"/>
            <a:r>
              <a:rPr lang="th-TH" sz="1800" b="1" dirty="0">
                <a:solidFill>
                  <a:srgbClr val="000000"/>
                </a:solidFill>
              </a:rPr>
              <a:t>(ตามมติ)</a:t>
            </a:r>
          </a:p>
        </p:txBody>
      </p:sp>
      <p:sp>
        <p:nvSpPr>
          <p:cNvPr id="12" name="สี่เหลี่ยมผืนผ้ามุมมน 12"/>
          <p:cNvSpPr/>
          <p:nvPr/>
        </p:nvSpPr>
        <p:spPr bwMode="auto">
          <a:xfrm>
            <a:off x="7286644" y="1280748"/>
            <a:ext cx="928694" cy="613843"/>
          </a:xfrm>
          <a:prstGeom prst="roundRect">
            <a:avLst/>
          </a:prstGeom>
          <a:solidFill>
            <a:srgbClr val="CCFF99"/>
          </a:solidFill>
          <a:ln>
            <a:solidFill>
              <a:srgbClr val="008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b="1" dirty="0">
                <a:solidFill>
                  <a:srgbClr val="000000"/>
                </a:solidFill>
              </a:rPr>
              <a:t>สั่งการ</a:t>
            </a:r>
          </a:p>
        </p:txBody>
      </p:sp>
      <p:sp>
        <p:nvSpPr>
          <p:cNvPr id="13" name="สี่เหลี่ยมผืนผ้ามุมมน 13"/>
          <p:cNvSpPr/>
          <p:nvPr/>
        </p:nvSpPr>
        <p:spPr bwMode="auto">
          <a:xfrm>
            <a:off x="8072462" y="2857496"/>
            <a:ext cx="785818" cy="785818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b="1" dirty="0">
                <a:solidFill>
                  <a:srgbClr val="000000"/>
                </a:solidFill>
              </a:rPr>
              <a:t>แจ้งคู่สัญญา</a:t>
            </a:r>
          </a:p>
        </p:txBody>
      </p:sp>
      <p:sp>
        <p:nvSpPr>
          <p:cNvPr id="14" name="สี่เหลี่ยมผืนผ้ามุมมน 3"/>
          <p:cNvSpPr/>
          <p:nvPr/>
        </p:nvSpPr>
        <p:spPr bwMode="auto">
          <a:xfrm>
            <a:off x="3000363" y="5034415"/>
            <a:ext cx="1677459" cy="809624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b="1" dirty="0">
                <a:solidFill>
                  <a:srgbClr val="000000"/>
                </a:solidFill>
              </a:rPr>
              <a:t>มติองค์ประชุม</a:t>
            </a:r>
          </a:p>
          <a:p>
            <a:pPr algn="ctr" eaLnBrk="1" hangingPunct="1"/>
            <a:r>
              <a:rPr lang="en-US" sz="1800" b="1" dirty="0">
                <a:solidFill>
                  <a:srgbClr val="000000"/>
                </a:solidFill>
              </a:rPr>
              <a:t>: </a:t>
            </a:r>
            <a:r>
              <a:rPr lang="th-TH" sz="1800" b="1" dirty="0">
                <a:solidFill>
                  <a:srgbClr val="000000"/>
                </a:solidFill>
              </a:rPr>
              <a:t>บางคนไม่รับมอบ</a:t>
            </a:r>
          </a:p>
        </p:txBody>
      </p:sp>
      <p:sp>
        <p:nvSpPr>
          <p:cNvPr id="15" name="สี่เหลี่ยมผืนผ้ามุมมน 17"/>
          <p:cNvSpPr/>
          <p:nvPr/>
        </p:nvSpPr>
        <p:spPr bwMode="auto">
          <a:xfrm>
            <a:off x="5019692" y="5601153"/>
            <a:ext cx="2038352" cy="600076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b="1" dirty="0">
                <a:solidFill>
                  <a:srgbClr val="000000"/>
                </a:solidFill>
              </a:rPr>
              <a:t>ทำบันทึกความเห็นแย้ง</a:t>
            </a:r>
          </a:p>
        </p:txBody>
      </p:sp>
      <p:sp>
        <p:nvSpPr>
          <p:cNvPr id="16" name="สี่เหลี่ยมผืนผ้ามุมมน 18"/>
          <p:cNvSpPr/>
          <p:nvPr/>
        </p:nvSpPr>
        <p:spPr bwMode="auto">
          <a:xfrm>
            <a:off x="5019692" y="4729615"/>
            <a:ext cx="2038352" cy="647700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b="1" dirty="0">
                <a:solidFill>
                  <a:srgbClr val="000000"/>
                </a:solidFill>
              </a:rPr>
              <a:t>เสนอหัวหน้าหน่วยงาน</a:t>
            </a:r>
            <a:br>
              <a:rPr lang="th-TH" sz="1800" b="1" dirty="0">
                <a:solidFill>
                  <a:srgbClr val="000000"/>
                </a:solidFill>
              </a:rPr>
            </a:br>
            <a:r>
              <a:rPr lang="th-TH" sz="1800" b="1" dirty="0">
                <a:solidFill>
                  <a:srgbClr val="000000"/>
                </a:solidFill>
              </a:rPr>
              <a:t>ของรัฐ </a:t>
            </a:r>
            <a:r>
              <a:rPr lang="th-TH" sz="1800" b="1" u="sng" dirty="0">
                <a:solidFill>
                  <a:srgbClr val="000000"/>
                </a:solidFill>
              </a:rPr>
              <a:t>เพื่อสั่งการ</a:t>
            </a:r>
          </a:p>
        </p:txBody>
      </p:sp>
      <p:sp>
        <p:nvSpPr>
          <p:cNvPr id="17" name="สี่เหลี่ยมผืนผ้ามุมมน 20"/>
          <p:cNvSpPr/>
          <p:nvPr/>
        </p:nvSpPr>
        <p:spPr bwMode="auto">
          <a:xfrm>
            <a:off x="7364733" y="4486717"/>
            <a:ext cx="907879" cy="456334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b="1" dirty="0">
                <a:solidFill>
                  <a:srgbClr val="000000"/>
                </a:solidFill>
              </a:rPr>
              <a:t>ให้รับ</a:t>
            </a:r>
          </a:p>
        </p:txBody>
      </p:sp>
      <p:sp>
        <p:nvSpPr>
          <p:cNvPr id="18" name="สี่เหลี่ยมผืนผ้ามุมมน 21"/>
          <p:cNvSpPr/>
          <p:nvPr/>
        </p:nvSpPr>
        <p:spPr bwMode="auto">
          <a:xfrm>
            <a:off x="7352329" y="5258682"/>
            <a:ext cx="921117" cy="456334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b="1" dirty="0">
                <a:solidFill>
                  <a:srgbClr val="000000"/>
                </a:solidFill>
              </a:rPr>
              <a:t>ไม่รับ</a:t>
            </a:r>
          </a:p>
        </p:txBody>
      </p:sp>
      <p:cxnSp>
        <p:nvCxnSpPr>
          <p:cNvPr id="23" name="ลูกศรเชื่อมต่อแบบตรง 22"/>
          <p:cNvCxnSpPr/>
          <p:nvPr/>
        </p:nvCxnSpPr>
        <p:spPr bwMode="auto">
          <a:xfrm>
            <a:off x="1414442" y="3357561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ลูกศรเชื่อมต่อแบบตรง 23"/>
          <p:cNvCxnSpPr/>
          <p:nvPr/>
        </p:nvCxnSpPr>
        <p:spPr bwMode="auto">
          <a:xfrm>
            <a:off x="2883574" y="3337251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รูปร่าง 25"/>
          <p:cNvCxnSpPr>
            <a:stCxn id="3" idx="0"/>
            <a:endCxn id="9" idx="1"/>
          </p:cNvCxnSpPr>
          <p:nvPr/>
        </p:nvCxnSpPr>
        <p:spPr bwMode="auto">
          <a:xfrm rot="5400000" flipH="1" flipV="1">
            <a:off x="1903788" y="1541494"/>
            <a:ext cx="1514571" cy="821455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รูปร่าง 27"/>
          <p:cNvCxnSpPr>
            <a:stCxn id="3" idx="2"/>
            <a:endCxn id="14" idx="1"/>
          </p:cNvCxnSpPr>
          <p:nvPr/>
        </p:nvCxnSpPr>
        <p:spPr bwMode="auto">
          <a:xfrm rot="16200000" flipH="1">
            <a:off x="1908273" y="4347136"/>
            <a:ext cx="1434163" cy="750017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ลูกศรเชื่อมต่อแบบตรง 31"/>
          <p:cNvCxnSpPr/>
          <p:nvPr/>
        </p:nvCxnSpPr>
        <p:spPr bwMode="auto">
          <a:xfrm>
            <a:off x="4786314" y="2714619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ลูกศรเชื่อมต่อแบบตรง 32"/>
          <p:cNvCxnSpPr/>
          <p:nvPr/>
        </p:nvCxnSpPr>
        <p:spPr bwMode="auto">
          <a:xfrm>
            <a:off x="4772028" y="3786189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ลูกศรเชื่อมต่อแบบตรง 33"/>
          <p:cNvCxnSpPr/>
          <p:nvPr/>
        </p:nvCxnSpPr>
        <p:spPr bwMode="auto">
          <a:xfrm>
            <a:off x="4786314" y="5072073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ลูกศรเชื่อมต่อแบบตรง 34"/>
          <p:cNvCxnSpPr/>
          <p:nvPr/>
        </p:nvCxnSpPr>
        <p:spPr bwMode="auto">
          <a:xfrm>
            <a:off x="4786314" y="5929329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ตัวเชื่อมต่อตรง 36"/>
          <p:cNvCxnSpPr/>
          <p:nvPr/>
        </p:nvCxnSpPr>
        <p:spPr bwMode="auto">
          <a:xfrm rot="5400000">
            <a:off x="4250529" y="3250405"/>
            <a:ext cx="107157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ตัวเชื่อมต่อตรง 38"/>
          <p:cNvCxnSpPr/>
          <p:nvPr/>
        </p:nvCxnSpPr>
        <p:spPr bwMode="auto">
          <a:xfrm rot="5400000">
            <a:off x="4357686" y="5500702"/>
            <a:ext cx="857256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ตัวเชื่อมต่อตรง 39"/>
          <p:cNvCxnSpPr/>
          <p:nvPr/>
        </p:nvCxnSpPr>
        <p:spPr bwMode="auto">
          <a:xfrm>
            <a:off x="4647382" y="3286124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ตัวเชื่อมต่อตรง 40"/>
          <p:cNvCxnSpPr/>
          <p:nvPr/>
        </p:nvCxnSpPr>
        <p:spPr bwMode="auto">
          <a:xfrm>
            <a:off x="4573664" y="5500702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ลูกศรเชื่อมต่อแบบตรง 47"/>
          <p:cNvCxnSpPr>
            <a:stCxn id="9" idx="3"/>
          </p:cNvCxnSpPr>
          <p:nvPr/>
        </p:nvCxnSpPr>
        <p:spPr bwMode="auto">
          <a:xfrm>
            <a:off x="4609998" y="1194935"/>
            <a:ext cx="315865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ลูกศรเชื่อมต่อแบบตรง 48"/>
          <p:cNvCxnSpPr/>
          <p:nvPr/>
        </p:nvCxnSpPr>
        <p:spPr bwMode="auto">
          <a:xfrm>
            <a:off x="7058044" y="857232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ลูกศรเชื่อมต่อแบบตรง 49"/>
          <p:cNvCxnSpPr/>
          <p:nvPr/>
        </p:nvCxnSpPr>
        <p:spPr bwMode="auto">
          <a:xfrm>
            <a:off x="7058044" y="1643050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ลูกศรเชื่อมต่อแบบตรง 50"/>
          <p:cNvCxnSpPr/>
          <p:nvPr/>
        </p:nvCxnSpPr>
        <p:spPr bwMode="auto">
          <a:xfrm>
            <a:off x="7143768" y="4714884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ลูกศรเชื่อมต่อแบบตรง 51"/>
          <p:cNvCxnSpPr/>
          <p:nvPr/>
        </p:nvCxnSpPr>
        <p:spPr bwMode="auto">
          <a:xfrm>
            <a:off x="7129482" y="5500701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ตัวเชื่อมต่อตรง 53"/>
          <p:cNvCxnSpPr/>
          <p:nvPr/>
        </p:nvCxnSpPr>
        <p:spPr bwMode="auto">
          <a:xfrm rot="5400000">
            <a:off x="6679421" y="1250141"/>
            <a:ext cx="785818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ตัวเชื่อมต่อตรง 55"/>
          <p:cNvCxnSpPr/>
          <p:nvPr/>
        </p:nvCxnSpPr>
        <p:spPr bwMode="auto">
          <a:xfrm rot="5400000">
            <a:off x="6750065" y="5107793"/>
            <a:ext cx="786612" cy="79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ตัวเชื่อมต่อตรง 56"/>
          <p:cNvCxnSpPr/>
          <p:nvPr/>
        </p:nvCxnSpPr>
        <p:spPr bwMode="auto">
          <a:xfrm>
            <a:off x="6859680" y="1214422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ตัวเชื่อมต่อตรง 57"/>
          <p:cNvCxnSpPr/>
          <p:nvPr/>
        </p:nvCxnSpPr>
        <p:spPr bwMode="auto">
          <a:xfrm>
            <a:off x="6931118" y="5072074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รูปร่าง 62"/>
          <p:cNvCxnSpPr>
            <a:stCxn id="17" idx="0"/>
            <a:endCxn id="6" idx="3"/>
          </p:cNvCxnSpPr>
          <p:nvPr/>
        </p:nvCxnSpPr>
        <p:spPr bwMode="auto">
          <a:xfrm rot="16200000" flipV="1">
            <a:off x="6485459" y="3153502"/>
            <a:ext cx="1777210" cy="889219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รูปร่าง 64"/>
          <p:cNvCxnSpPr>
            <a:stCxn id="12" idx="2"/>
          </p:cNvCxnSpPr>
          <p:nvPr/>
        </p:nvCxnSpPr>
        <p:spPr bwMode="auto">
          <a:xfrm rot="5400000">
            <a:off x="7001649" y="1822401"/>
            <a:ext cx="677153" cy="821533"/>
          </a:xfrm>
          <a:prstGeom prst="bentConnector2">
            <a:avLst/>
          </a:prstGeom>
          <a:ln>
            <a:prstDash val="sysDot"/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รูปร่าง 66"/>
          <p:cNvCxnSpPr>
            <a:endCxn id="13" idx="0"/>
          </p:cNvCxnSpPr>
          <p:nvPr/>
        </p:nvCxnSpPr>
        <p:spPr bwMode="auto">
          <a:xfrm rot="16200000" flipH="1">
            <a:off x="7701731" y="2093856"/>
            <a:ext cx="1277246" cy="250033"/>
          </a:xfrm>
          <a:prstGeom prst="bentConnector3">
            <a:avLst>
              <a:gd name="adj1" fmla="val 1770"/>
            </a:avLst>
          </a:prstGeom>
          <a:ln>
            <a:prstDash val="sysDot"/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รูปร่าง 68"/>
          <p:cNvCxnSpPr>
            <a:stCxn id="18" idx="3"/>
            <a:endCxn id="13" idx="2"/>
          </p:cNvCxnSpPr>
          <p:nvPr/>
        </p:nvCxnSpPr>
        <p:spPr bwMode="auto">
          <a:xfrm flipV="1">
            <a:off x="8273446" y="3643314"/>
            <a:ext cx="191925" cy="1843535"/>
          </a:xfrm>
          <a:prstGeom prst="bentConnector2">
            <a:avLst/>
          </a:prstGeom>
          <a:ln>
            <a:prstDash val="sysDot"/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สี่เหลี่ยมผืนผ้ามุมมน 8"/>
          <p:cNvSpPr/>
          <p:nvPr/>
        </p:nvSpPr>
        <p:spPr bwMode="auto">
          <a:xfrm>
            <a:off x="4953563" y="1928802"/>
            <a:ext cx="2190205" cy="329488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1600" i="1" dirty="0">
                <a:solidFill>
                  <a:srgbClr val="FFFFFF"/>
                </a:solidFill>
              </a:rPr>
              <a:t>: </a:t>
            </a:r>
            <a:r>
              <a:rPr lang="th-TH" sz="1600" i="1" dirty="0">
                <a:solidFill>
                  <a:srgbClr val="FFFFFF"/>
                </a:solidFill>
              </a:rPr>
              <a:t>ถือว่าส่งมอบครบถ้วน ณ วันที่ส่ง</a:t>
            </a:r>
          </a:p>
        </p:txBody>
      </p:sp>
      <p:pic>
        <p:nvPicPr>
          <p:cNvPr id="43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97238" y="44624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7092280" y="5369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4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141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6" name="สี่เหลี่ยมผืนผ้า 45">
            <a:extLst>
              <a:ext uri="{FF2B5EF4-FFF2-40B4-BE49-F238E27FC236}">
                <a16:creationId xmlns="" xmlns:a16="http://schemas.microsoft.com/office/drawing/2014/main" id="{0EA87926-E18D-45FC-87AF-12AF7388D8E6}"/>
              </a:ext>
            </a:extLst>
          </p:cNvPr>
          <p:cNvSpPr/>
          <p:nvPr/>
        </p:nvSpPr>
        <p:spPr>
          <a:xfrm>
            <a:off x="12824" y="15719"/>
            <a:ext cx="77819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คณะกรรมการตรวจรับพัสดุ 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th-TH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งานจ้างก่อสร้าง </a:t>
            </a:r>
          </a:p>
        </p:txBody>
      </p:sp>
    </p:spTree>
    <p:extLst>
      <p:ext uri="{BB962C8B-B14F-4D97-AF65-F5344CB8AC3E}">
        <p14:creationId xmlns:p14="http://schemas.microsoft.com/office/powerpoint/2010/main" val="83521128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มุมมน 2"/>
          <p:cNvSpPr/>
          <p:nvPr/>
        </p:nvSpPr>
        <p:spPr bwMode="auto">
          <a:xfrm>
            <a:off x="338625" y="2732057"/>
            <a:ext cx="2544944" cy="1295558"/>
          </a:xfrm>
          <a:prstGeom prst="roundRect">
            <a:avLst/>
          </a:prstGeom>
          <a:solidFill>
            <a:srgbClr val="CCECFF"/>
          </a:solidFill>
          <a:ln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b="1" dirty="0">
                <a:solidFill>
                  <a:srgbClr val="000000"/>
                </a:solidFill>
              </a:rPr>
              <a:t>คณะกรรมการตรวจรับพัสดุ</a:t>
            </a:r>
            <a:br>
              <a:rPr lang="th-TH" sz="1800" b="1" dirty="0">
                <a:solidFill>
                  <a:srgbClr val="000000"/>
                </a:solidFill>
              </a:rPr>
            </a:br>
            <a:r>
              <a:rPr lang="th-TH" sz="1800" b="1" dirty="0" smtClean="0">
                <a:solidFill>
                  <a:srgbClr val="000000"/>
                </a:solidFill>
              </a:rPr>
              <a:t>งานจ้างที่ปรึกษา/ออกแบบ/คุมงาน</a:t>
            </a:r>
            <a:endParaRPr lang="th-TH" sz="1800" b="1" dirty="0">
              <a:solidFill>
                <a:srgbClr val="000000"/>
              </a:solidFill>
            </a:endParaRPr>
          </a:p>
          <a:p>
            <a:pPr algn="ctr" eaLnBrk="1" hangingPunct="1"/>
            <a:r>
              <a:rPr lang="th-TH" sz="1800" dirty="0">
                <a:solidFill>
                  <a:srgbClr val="000000"/>
                </a:solidFill>
              </a:rPr>
              <a:t>(องค์ประชุม)</a:t>
            </a:r>
            <a:endParaRPr lang="th-TH" sz="1800" b="1" dirty="0">
              <a:solidFill>
                <a:srgbClr val="000000"/>
              </a:solidFill>
            </a:endParaRPr>
          </a:p>
        </p:txBody>
      </p:sp>
      <p:sp>
        <p:nvSpPr>
          <p:cNvPr id="5" name="สี่เหลี่ยมผืนผ้ามุมมน 6"/>
          <p:cNvSpPr/>
          <p:nvPr/>
        </p:nvSpPr>
        <p:spPr bwMode="auto">
          <a:xfrm>
            <a:off x="5000628" y="3357562"/>
            <a:ext cx="2057416" cy="785818"/>
          </a:xfrm>
          <a:prstGeom prst="roundRect">
            <a:avLst/>
          </a:prstGeom>
          <a:solidFill>
            <a:srgbClr val="FFCC99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600" b="1" dirty="0">
                <a:solidFill>
                  <a:srgbClr val="000000"/>
                </a:solidFill>
              </a:rPr>
              <a:t>รายงานหัวหน้าหน่วยงานของรัฐ </a:t>
            </a:r>
            <a:r>
              <a:rPr lang="th-TH" sz="1600" b="1" u="sng" dirty="0">
                <a:solidFill>
                  <a:srgbClr val="000000"/>
                </a:solidFill>
              </a:rPr>
              <a:t>เพื่อทราบ</a:t>
            </a:r>
          </a:p>
        </p:txBody>
      </p:sp>
      <p:sp>
        <p:nvSpPr>
          <p:cNvPr id="6" name="สี่เหลี่ยมผืนผ้ามุมมน 7"/>
          <p:cNvSpPr/>
          <p:nvPr/>
        </p:nvSpPr>
        <p:spPr bwMode="auto">
          <a:xfrm>
            <a:off x="5000628" y="2285992"/>
            <a:ext cx="1928826" cy="847030"/>
          </a:xfrm>
          <a:prstGeom prst="roundRect">
            <a:avLst/>
          </a:prstGeom>
          <a:solidFill>
            <a:srgbClr val="FFCC99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600" dirty="0">
                <a:solidFill>
                  <a:srgbClr val="000000"/>
                </a:solidFill>
              </a:rPr>
              <a:t>ทำใบรับรองผลการปฏิบัติงาน</a:t>
            </a:r>
          </a:p>
          <a:p>
            <a:pPr algn="ctr" eaLnBrk="1" hangingPunct="1"/>
            <a:r>
              <a:rPr lang="th-TH" sz="1600" dirty="0">
                <a:solidFill>
                  <a:srgbClr val="000000"/>
                </a:solidFill>
              </a:rPr>
              <a:t>อย่างน้อย 2 ฉบับ</a:t>
            </a:r>
          </a:p>
          <a:p>
            <a:pPr algn="ctr" eaLnBrk="1" hangingPunct="1"/>
            <a:r>
              <a:rPr lang="th-TH" sz="1600" b="1" dirty="0" smtClean="0">
                <a:solidFill>
                  <a:srgbClr val="000000"/>
                </a:solidFill>
              </a:rPr>
              <a:t>ให้คู่สัญญา </a:t>
            </a:r>
            <a:r>
              <a:rPr lang="th-TH" sz="1600" b="1" dirty="0">
                <a:solidFill>
                  <a:srgbClr val="000000"/>
                </a:solidFill>
              </a:rPr>
              <a:t>1 และ </a:t>
            </a:r>
            <a:r>
              <a:rPr lang="th-TH" sz="1600" b="1" dirty="0" err="1">
                <a:solidFill>
                  <a:srgbClr val="000000"/>
                </a:solidFill>
              </a:rPr>
              <a:t>จนท</a:t>
            </a:r>
            <a:r>
              <a:rPr lang="th-TH" sz="1600" b="1" dirty="0">
                <a:solidFill>
                  <a:srgbClr val="000000"/>
                </a:solidFill>
              </a:rPr>
              <a:t>. 1 </a:t>
            </a:r>
          </a:p>
        </p:txBody>
      </p:sp>
      <p:sp>
        <p:nvSpPr>
          <p:cNvPr id="8" name="สี่เหลี่ยมผืนผ้ามุมมน 4"/>
          <p:cNvSpPr/>
          <p:nvPr/>
        </p:nvSpPr>
        <p:spPr bwMode="auto">
          <a:xfrm>
            <a:off x="3058849" y="2857495"/>
            <a:ext cx="1606022" cy="928694"/>
          </a:xfrm>
          <a:prstGeom prst="roundRect">
            <a:avLst/>
          </a:prstGeom>
          <a:solidFill>
            <a:srgbClr val="FFCC99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b="1" dirty="0">
                <a:solidFill>
                  <a:srgbClr val="000000"/>
                </a:solidFill>
              </a:rPr>
              <a:t>มติองค์ประชุม</a:t>
            </a:r>
          </a:p>
          <a:p>
            <a:pPr algn="ctr" eaLnBrk="1" hangingPunct="1"/>
            <a:r>
              <a:rPr lang="en-US" sz="1800" b="1" dirty="0">
                <a:solidFill>
                  <a:srgbClr val="000000"/>
                </a:solidFill>
              </a:rPr>
              <a:t>: </a:t>
            </a:r>
            <a:r>
              <a:rPr lang="th-TH" sz="1800" b="1" dirty="0">
                <a:solidFill>
                  <a:srgbClr val="000000"/>
                </a:solidFill>
              </a:rPr>
              <a:t>เห็นว่า </a:t>
            </a:r>
            <a:r>
              <a:rPr lang="th-TH" sz="1800" b="1" dirty="0" smtClean="0">
                <a:solidFill>
                  <a:srgbClr val="000000"/>
                </a:solidFill>
              </a:rPr>
              <a:t>ถูกต้อง</a:t>
            </a:r>
            <a:endParaRPr lang="th-TH" sz="1800" b="1" dirty="0">
              <a:solidFill>
                <a:srgbClr val="000000"/>
              </a:solidFill>
            </a:endParaRPr>
          </a:p>
        </p:txBody>
      </p:sp>
      <p:sp>
        <p:nvSpPr>
          <p:cNvPr id="9" name="สี่เหลี่ยมผืนผ้ามุมมน 5"/>
          <p:cNvSpPr/>
          <p:nvPr/>
        </p:nvSpPr>
        <p:spPr bwMode="auto">
          <a:xfrm>
            <a:off x="3071801" y="800080"/>
            <a:ext cx="1538197" cy="789709"/>
          </a:xfrm>
          <a:prstGeom prst="roundRect">
            <a:avLst/>
          </a:prstGeom>
          <a:solidFill>
            <a:srgbClr val="CCFF99"/>
          </a:solidFill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b="1" dirty="0">
                <a:solidFill>
                  <a:srgbClr val="000000"/>
                </a:solidFill>
              </a:rPr>
              <a:t>มติองค์ประชุม</a:t>
            </a:r>
          </a:p>
          <a:p>
            <a:pPr eaLnBrk="1" hangingPunct="1"/>
            <a:r>
              <a:rPr lang="en-US" sz="1800" b="1" dirty="0">
                <a:solidFill>
                  <a:srgbClr val="000000"/>
                </a:solidFill>
              </a:rPr>
              <a:t>: </a:t>
            </a:r>
            <a:r>
              <a:rPr lang="th-TH" sz="1800" b="1" dirty="0">
                <a:solidFill>
                  <a:srgbClr val="000000"/>
                </a:solidFill>
              </a:rPr>
              <a:t>เห็นว่า ไม่ถูกต้อง</a:t>
            </a:r>
          </a:p>
        </p:txBody>
      </p:sp>
      <p:sp>
        <p:nvSpPr>
          <p:cNvPr id="10" name="สี่เหลี่ยมผืนผ้ามุมมน 10"/>
          <p:cNvSpPr/>
          <p:nvPr/>
        </p:nvSpPr>
        <p:spPr bwMode="auto">
          <a:xfrm>
            <a:off x="4860032" y="794432"/>
            <a:ext cx="2035983" cy="785818"/>
          </a:xfrm>
          <a:prstGeom prst="roundRect">
            <a:avLst/>
          </a:prstGeom>
          <a:solidFill>
            <a:srgbClr val="CCFF99"/>
          </a:solidFill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600" b="1" dirty="0">
                <a:solidFill>
                  <a:srgbClr val="000000"/>
                </a:solidFill>
              </a:rPr>
              <a:t>รายงานหัวหน้าหน่วยงานของรัฐ </a:t>
            </a:r>
          </a:p>
          <a:p>
            <a:pPr algn="ctr" eaLnBrk="1" hangingPunct="1"/>
            <a:r>
              <a:rPr lang="th-TH" sz="1600" b="1" u="sng" dirty="0">
                <a:solidFill>
                  <a:srgbClr val="000000"/>
                </a:solidFill>
              </a:rPr>
              <a:t>เพื่อทราบหรือสั่งการ</a:t>
            </a:r>
          </a:p>
        </p:txBody>
      </p:sp>
      <p:sp>
        <p:nvSpPr>
          <p:cNvPr id="11" name="สี่เหลี่ยมผืนผ้ามุมมน 11"/>
          <p:cNvSpPr/>
          <p:nvPr/>
        </p:nvSpPr>
        <p:spPr bwMode="auto">
          <a:xfrm>
            <a:off x="7286644" y="571480"/>
            <a:ext cx="928694" cy="564128"/>
          </a:xfrm>
          <a:prstGeom prst="roundRect">
            <a:avLst/>
          </a:prstGeom>
          <a:solidFill>
            <a:srgbClr val="CCFF99"/>
          </a:solidFill>
          <a:ln>
            <a:solidFill>
              <a:srgbClr val="008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dirty="0">
                <a:solidFill>
                  <a:srgbClr val="000000"/>
                </a:solidFill>
              </a:rPr>
              <a:t>ทราบ</a:t>
            </a:r>
          </a:p>
          <a:p>
            <a:pPr algn="ctr" eaLnBrk="1" hangingPunct="1"/>
            <a:r>
              <a:rPr lang="th-TH" sz="1800" b="1" dirty="0">
                <a:solidFill>
                  <a:srgbClr val="000000"/>
                </a:solidFill>
              </a:rPr>
              <a:t>(ตามมติ)</a:t>
            </a:r>
          </a:p>
        </p:txBody>
      </p:sp>
      <p:sp>
        <p:nvSpPr>
          <p:cNvPr id="12" name="สี่เหลี่ยมผืนผ้ามุมมน 12"/>
          <p:cNvSpPr/>
          <p:nvPr/>
        </p:nvSpPr>
        <p:spPr bwMode="auto">
          <a:xfrm>
            <a:off x="7286644" y="1280748"/>
            <a:ext cx="928694" cy="613843"/>
          </a:xfrm>
          <a:prstGeom prst="roundRect">
            <a:avLst/>
          </a:prstGeom>
          <a:solidFill>
            <a:srgbClr val="CCFF99"/>
          </a:solidFill>
          <a:ln>
            <a:solidFill>
              <a:srgbClr val="008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b="1" dirty="0">
                <a:solidFill>
                  <a:srgbClr val="000000"/>
                </a:solidFill>
              </a:rPr>
              <a:t>สั่งการ</a:t>
            </a:r>
          </a:p>
        </p:txBody>
      </p:sp>
      <p:sp>
        <p:nvSpPr>
          <p:cNvPr id="13" name="สี่เหลี่ยมผืนผ้ามุมมน 13"/>
          <p:cNvSpPr/>
          <p:nvPr/>
        </p:nvSpPr>
        <p:spPr bwMode="auto">
          <a:xfrm>
            <a:off x="8072462" y="2857496"/>
            <a:ext cx="785818" cy="785818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b="1" dirty="0">
                <a:solidFill>
                  <a:srgbClr val="000000"/>
                </a:solidFill>
              </a:rPr>
              <a:t>แจ้งคู่สัญญา</a:t>
            </a:r>
          </a:p>
        </p:txBody>
      </p:sp>
      <p:sp>
        <p:nvSpPr>
          <p:cNvPr id="14" name="สี่เหลี่ยมผืนผ้ามุมมน 3"/>
          <p:cNvSpPr/>
          <p:nvPr/>
        </p:nvSpPr>
        <p:spPr bwMode="auto">
          <a:xfrm>
            <a:off x="3000363" y="5034415"/>
            <a:ext cx="1677459" cy="809624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b="1" dirty="0">
                <a:solidFill>
                  <a:srgbClr val="000000"/>
                </a:solidFill>
              </a:rPr>
              <a:t>มติองค์ประชุม</a:t>
            </a:r>
          </a:p>
          <a:p>
            <a:pPr algn="ctr" eaLnBrk="1" hangingPunct="1"/>
            <a:r>
              <a:rPr lang="en-US" sz="1800" b="1" dirty="0">
                <a:solidFill>
                  <a:srgbClr val="000000"/>
                </a:solidFill>
              </a:rPr>
              <a:t>: </a:t>
            </a:r>
            <a:r>
              <a:rPr lang="th-TH" sz="1800" b="1" dirty="0">
                <a:solidFill>
                  <a:srgbClr val="000000"/>
                </a:solidFill>
              </a:rPr>
              <a:t>บางคนไม่รับมอบ</a:t>
            </a:r>
          </a:p>
        </p:txBody>
      </p:sp>
      <p:sp>
        <p:nvSpPr>
          <p:cNvPr id="15" name="สี่เหลี่ยมผืนผ้ามุมมน 17"/>
          <p:cNvSpPr/>
          <p:nvPr/>
        </p:nvSpPr>
        <p:spPr bwMode="auto">
          <a:xfrm>
            <a:off x="5019692" y="5601153"/>
            <a:ext cx="2038352" cy="600076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b="1" dirty="0">
                <a:solidFill>
                  <a:srgbClr val="000000"/>
                </a:solidFill>
              </a:rPr>
              <a:t>ทำบันทึกความเห็นแย้ง</a:t>
            </a:r>
          </a:p>
        </p:txBody>
      </p:sp>
      <p:sp>
        <p:nvSpPr>
          <p:cNvPr id="16" name="สี่เหลี่ยมผืนผ้ามุมมน 18"/>
          <p:cNvSpPr/>
          <p:nvPr/>
        </p:nvSpPr>
        <p:spPr bwMode="auto">
          <a:xfrm>
            <a:off x="5019692" y="4729615"/>
            <a:ext cx="2038352" cy="647700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b="1" dirty="0">
                <a:solidFill>
                  <a:srgbClr val="000000"/>
                </a:solidFill>
              </a:rPr>
              <a:t>เสนอหัวหน้าหน่วยงาน</a:t>
            </a:r>
            <a:br>
              <a:rPr lang="th-TH" sz="1800" b="1" dirty="0">
                <a:solidFill>
                  <a:srgbClr val="000000"/>
                </a:solidFill>
              </a:rPr>
            </a:br>
            <a:r>
              <a:rPr lang="th-TH" sz="1800" b="1" dirty="0">
                <a:solidFill>
                  <a:srgbClr val="000000"/>
                </a:solidFill>
              </a:rPr>
              <a:t>ของรัฐ </a:t>
            </a:r>
            <a:r>
              <a:rPr lang="th-TH" sz="1800" b="1" u="sng" dirty="0">
                <a:solidFill>
                  <a:srgbClr val="000000"/>
                </a:solidFill>
              </a:rPr>
              <a:t>เพื่อสั่งการ</a:t>
            </a:r>
          </a:p>
        </p:txBody>
      </p:sp>
      <p:sp>
        <p:nvSpPr>
          <p:cNvPr id="17" name="สี่เหลี่ยมผืนผ้ามุมมน 20"/>
          <p:cNvSpPr/>
          <p:nvPr/>
        </p:nvSpPr>
        <p:spPr bwMode="auto">
          <a:xfrm>
            <a:off x="7364733" y="4486717"/>
            <a:ext cx="907879" cy="456334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b="1" dirty="0">
                <a:solidFill>
                  <a:srgbClr val="000000"/>
                </a:solidFill>
              </a:rPr>
              <a:t>ให้รับ</a:t>
            </a:r>
          </a:p>
        </p:txBody>
      </p:sp>
      <p:sp>
        <p:nvSpPr>
          <p:cNvPr id="18" name="สี่เหลี่ยมผืนผ้ามุมมน 21"/>
          <p:cNvSpPr/>
          <p:nvPr/>
        </p:nvSpPr>
        <p:spPr bwMode="auto">
          <a:xfrm>
            <a:off x="7352329" y="5258682"/>
            <a:ext cx="921117" cy="456334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800" b="1" dirty="0">
                <a:solidFill>
                  <a:srgbClr val="000000"/>
                </a:solidFill>
              </a:rPr>
              <a:t>ไม่รับ</a:t>
            </a:r>
          </a:p>
        </p:txBody>
      </p:sp>
      <p:cxnSp>
        <p:nvCxnSpPr>
          <p:cNvPr id="24" name="ลูกศรเชื่อมต่อแบบตรง 23"/>
          <p:cNvCxnSpPr/>
          <p:nvPr/>
        </p:nvCxnSpPr>
        <p:spPr bwMode="auto">
          <a:xfrm>
            <a:off x="2883574" y="3337251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รูปร่าง 25"/>
          <p:cNvCxnSpPr>
            <a:stCxn id="3" idx="0"/>
            <a:endCxn id="9" idx="1"/>
          </p:cNvCxnSpPr>
          <p:nvPr/>
        </p:nvCxnSpPr>
        <p:spPr bwMode="auto">
          <a:xfrm rot="5400000" flipH="1" flipV="1">
            <a:off x="1572888" y="1233144"/>
            <a:ext cx="1537122" cy="1460704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รูปร่าง 27"/>
          <p:cNvCxnSpPr>
            <a:stCxn id="3" idx="2"/>
            <a:endCxn id="14" idx="1"/>
          </p:cNvCxnSpPr>
          <p:nvPr/>
        </p:nvCxnSpPr>
        <p:spPr bwMode="auto">
          <a:xfrm rot="16200000" flipH="1">
            <a:off x="1599924" y="4038788"/>
            <a:ext cx="1411612" cy="1389266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ลูกศรเชื่อมต่อแบบตรง 31"/>
          <p:cNvCxnSpPr/>
          <p:nvPr/>
        </p:nvCxnSpPr>
        <p:spPr bwMode="auto">
          <a:xfrm>
            <a:off x="4786314" y="2714619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ลูกศรเชื่อมต่อแบบตรง 32"/>
          <p:cNvCxnSpPr/>
          <p:nvPr/>
        </p:nvCxnSpPr>
        <p:spPr bwMode="auto">
          <a:xfrm>
            <a:off x="4772028" y="3786189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ลูกศรเชื่อมต่อแบบตรง 33"/>
          <p:cNvCxnSpPr/>
          <p:nvPr/>
        </p:nvCxnSpPr>
        <p:spPr bwMode="auto">
          <a:xfrm>
            <a:off x="4786314" y="5072073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ลูกศรเชื่อมต่อแบบตรง 34"/>
          <p:cNvCxnSpPr/>
          <p:nvPr/>
        </p:nvCxnSpPr>
        <p:spPr bwMode="auto">
          <a:xfrm>
            <a:off x="4786314" y="5929329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ตัวเชื่อมต่อตรง 36"/>
          <p:cNvCxnSpPr/>
          <p:nvPr/>
        </p:nvCxnSpPr>
        <p:spPr bwMode="auto">
          <a:xfrm rot="5400000">
            <a:off x="4250529" y="3250405"/>
            <a:ext cx="107157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ตัวเชื่อมต่อตรง 38"/>
          <p:cNvCxnSpPr/>
          <p:nvPr/>
        </p:nvCxnSpPr>
        <p:spPr bwMode="auto">
          <a:xfrm rot="5400000">
            <a:off x="4357686" y="5500702"/>
            <a:ext cx="857256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ตัวเชื่อมต่อตรง 39"/>
          <p:cNvCxnSpPr/>
          <p:nvPr/>
        </p:nvCxnSpPr>
        <p:spPr bwMode="auto">
          <a:xfrm>
            <a:off x="4647382" y="3286124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ตัวเชื่อมต่อตรง 40"/>
          <p:cNvCxnSpPr/>
          <p:nvPr/>
        </p:nvCxnSpPr>
        <p:spPr bwMode="auto">
          <a:xfrm>
            <a:off x="4573664" y="5500702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ลูกศรเชื่อมต่อแบบตรง 47"/>
          <p:cNvCxnSpPr>
            <a:stCxn id="9" idx="3"/>
          </p:cNvCxnSpPr>
          <p:nvPr/>
        </p:nvCxnSpPr>
        <p:spPr bwMode="auto">
          <a:xfrm>
            <a:off x="4609998" y="1194935"/>
            <a:ext cx="315865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ลูกศรเชื่อมต่อแบบตรง 48"/>
          <p:cNvCxnSpPr/>
          <p:nvPr/>
        </p:nvCxnSpPr>
        <p:spPr bwMode="auto">
          <a:xfrm>
            <a:off x="7058044" y="857232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ลูกศรเชื่อมต่อแบบตรง 49"/>
          <p:cNvCxnSpPr/>
          <p:nvPr/>
        </p:nvCxnSpPr>
        <p:spPr bwMode="auto">
          <a:xfrm>
            <a:off x="7058044" y="1643050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ลูกศรเชื่อมต่อแบบตรง 50"/>
          <p:cNvCxnSpPr/>
          <p:nvPr/>
        </p:nvCxnSpPr>
        <p:spPr bwMode="auto">
          <a:xfrm>
            <a:off x="7143768" y="4714884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ลูกศรเชื่อมต่อแบบตรง 51"/>
          <p:cNvCxnSpPr/>
          <p:nvPr/>
        </p:nvCxnSpPr>
        <p:spPr bwMode="auto">
          <a:xfrm>
            <a:off x="7129482" y="5500701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ตัวเชื่อมต่อตรง 53"/>
          <p:cNvCxnSpPr/>
          <p:nvPr/>
        </p:nvCxnSpPr>
        <p:spPr bwMode="auto">
          <a:xfrm rot="5400000">
            <a:off x="6679421" y="1250141"/>
            <a:ext cx="785818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ตัวเชื่อมต่อตรง 55"/>
          <p:cNvCxnSpPr/>
          <p:nvPr/>
        </p:nvCxnSpPr>
        <p:spPr bwMode="auto">
          <a:xfrm rot="5400000">
            <a:off x="6750065" y="5107793"/>
            <a:ext cx="786612" cy="79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ตัวเชื่อมต่อตรง 56"/>
          <p:cNvCxnSpPr/>
          <p:nvPr/>
        </p:nvCxnSpPr>
        <p:spPr bwMode="auto">
          <a:xfrm>
            <a:off x="6859680" y="1214422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ตัวเชื่อมต่อตรง 57"/>
          <p:cNvCxnSpPr/>
          <p:nvPr/>
        </p:nvCxnSpPr>
        <p:spPr bwMode="auto">
          <a:xfrm>
            <a:off x="6931118" y="5072074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รูปร่าง 62"/>
          <p:cNvCxnSpPr>
            <a:stCxn id="17" idx="0"/>
            <a:endCxn id="6" idx="3"/>
          </p:cNvCxnSpPr>
          <p:nvPr/>
        </p:nvCxnSpPr>
        <p:spPr bwMode="auto">
          <a:xfrm rot="16200000" flipV="1">
            <a:off x="6485459" y="3153502"/>
            <a:ext cx="1777210" cy="889219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รูปร่าง 64"/>
          <p:cNvCxnSpPr>
            <a:stCxn id="12" idx="2"/>
          </p:cNvCxnSpPr>
          <p:nvPr/>
        </p:nvCxnSpPr>
        <p:spPr bwMode="auto">
          <a:xfrm rot="5400000">
            <a:off x="7001649" y="1822401"/>
            <a:ext cx="677153" cy="821533"/>
          </a:xfrm>
          <a:prstGeom prst="bentConnector2">
            <a:avLst/>
          </a:prstGeom>
          <a:ln>
            <a:prstDash val="sysDot"/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รูปร่าง 66"/>
          <p:cNvCxnSpPr>
            <a:endCxn id="13" idx="0"/>
          </p:cNvCxnSpPr>
          <p:nvPr/>
        </p:nvCxnSpPr>
        <p:spPr bwMode="auto">
          <a:xfrm rot="16200000" flipH="1">
            <a:off x="7701731" y="2093856"/>
            <a:ext cx="1277246" cy="250033"/>
          </a:xfrm>
          <a:prstGeom prst="bentConnector3">
            <a:avLst>
              <a:gd name="adj1" fmla="val 1770"/>
            </a:avLst>
          </a:prstGeom>
          <a:ln>
            <a:prstDash val="sysDot"/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รูปร่าง 68"/>
          <p:cNvCxnSpPr>
            <a:stCxn id="18" idx="3"/>
            <a:endCxn id="13" idx="2"/>
          </p:cNvCxnSpPr>
          <p:nvPr/>
        </p:nvCxnSpPr>
        <p:spPr bwMode="auto">
          <a:xfrm flipV="1">
            <a:off x="8273446" y="3643314"/>
            <a:ext cx="191925" cy="1843535"/>
          </a:xfrm>
          <a:prstGeom prst="bentConnector2">
            <a:avLst/>
          </a:prstGeom>
          <a:ln>
            <a:prstDash val="sysDot"/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สี่เหลี่ยมผืนผ้ามุมมน 8"/>
          <p:cNvSpPr/>
          <p:nvPr/>
        </p:nvSpPr>
        <p:spPr bwMode="auto">
          <a:xfrm>
            <a:off x="4953563" y="1928802"/>
            <a:ext cx="2190205" cy="329488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1600" i="1" dirty="0">
                <a:solidFill>
                  <a:srgbClr val="FFFFFF"/>
                </a:solidFill>
              </a:rPr>
              <a:t>: </a:t>
            </a:r>
            <a:r>
              <a:rPr lang="th-TH" sz="1600" i="1" dirty="0">
                <a:solidFill>
                  <a:srgbClr val="FFFFFF"/>
                </a:solidFill>
              </a:rPr>
              <a:t>ถือว่าส่งมอบครบถ้วน ณ วันที่ส่ง</a:t>
            </a:r>
          </a:p>
        </p:txBody>
      </p:sp>
      <p:pic>
        <p:nvPicPr>
          <p:cNvPr id="43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97238" y="44624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142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6" name="สี่เหลี่ยมผืนผ้า 45">
            <a:extLst>
              <a:ext uri="{FF2B5EF4-FFF2-40B4-BE49-F238E27FC236}">
                <a16:creationId xmlns="" xmlns:a16="http://schemas.microsoft.com/office/drawing/2014/main" id="{0EA87926-E18D-45FC-87AF-12AF7388D8E6}"/>
              </a:ext>
            </a:extLst>
          </p:cNvPr>
          <p:cNvSpPr/>
          <p:nvPr/>
        </p:nvSpPr>
        <p:spPr>
          <a:xfrm>
            <a:off x="12824" y="15719"/>
            <a:ext cx="77819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คณะกรรมการตรวจรับ</a:t>
            </a:r>
            <a:r>
              <a:rPr lang="th-TH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พัสดุงานจ้างที่ปรึกษา/ออกแบบหรือควบคุมงาน</a:t>
            </a:r>
            <a:endParaRPr lang="th-TH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89629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รูปภาพที่เกี่ยวข้อ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29000"/>
            <a:ext cx="1440160" cy="1279342"/>
          </a:xfrm>
          <a:prstGeom prst="rect">
            <a:avLst/>
          </a:prstGeom>
          <a:noFill/>
        </p:spPr>
      </p:pic>
      <p:pic>
        <p:nvPicPr>
          <p:cNvPr id="98306" name="Picture 2" descr="ผลการค้นหารูปภาพสำหรับ ค่าปรับ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97677" y="2348880"/>
            <a:ext cx="1651707" cy="1222263"/>
          </a:xfrm>
          <a:prstGeom prst="rect">
            <a:avLst/>
          </a:prstGeom>
          <a:noFill/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92079" y="220445"/>
            <a:ext cx="7620281" cy="609600"/>
          </a:xfrm>
        </p:spPr>
        <p:txBody>
          <a:bodyPr/>
          <a:lstStyle/>
          <a:p>
            <a:r>
              <a:rPr lang="th-TH" sz="40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การงด ลดค่าปรับ หรือการขยายเวลาการทำสัญญา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086251385"/>
              </p:ext>
            </p:extLst>
          </p:nvPr>
        </p:nvGraphicFramePr>
        <p:xfrm>
          <a:off x="251520" y="1484784"/>
          <a:ext cx="8784976" cy="4651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5536" y="868632"/>
            <a:ext cx="7842502" cy="769441"/>
          </a:xfrm>
          <a:prstGeom prst="rect">
            <a:avLst/>
          </a:prstGeom>
          <a:solidFill>
            <a:srgbClr val="FFFFAF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th-TH" sz="2200" b="1" dirty="0">
                <a:solidFill>
                  <a:srgbClr val="000000"/>
                </a:solidFill>
              </a:rPr>
              <a:t>ตามมาตรา 102 ให้อยู่ในดุลยพินิจของผู้มีอำนาจ ที่จะพิจารณาได้</a:t>
            </a:r>
            <a:br>
              <a:rPr lang="th-TH" sz="2200" b="1" dirty="0">
                <a:solidFill>
                  <a:srgbClr val="000000"/>
                </a:solidFill>
              </a:rPr>
            </a:br>
            <a:r>
              <a:rPr lang="th-TH" sz="2200" b="1" dirty="0">
                <a:solidFill>
                  <a:srgbClr val="000000"/>
                </a:solidFill>
              </a:rPr>
              <a:t>ตามจำนวนวันที่มีเหตุเกิดขึ้นจริงเฉพาะในกรณีดังต่อไปนี้</a:t>
            </a:r>
          </a:p>
        </p:txBody>
      </p:sp>
      <p:sp>
        <p:nvSpPr>
          <p:cNvPr id="9" name="Half Frame 8"/>
          <p:cNvSpPr/>
          <p:nvPr/>
        </p:nvSpPr>
        <p:spPr bwMode="auto">
          <a:xfrm>
            <a:off x="395536" y="875256"/>
            <a:ext cx="200119" cy="206388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0" name="Half Frame 9"/>
          <p:cNvSpPr/>
          <p:nvPr/>
        </p:nvSpPr>
        <p:spPr bwMode="auto">
          <a:xfrm rot="16200000">
            <a:off x="370283" y="1436925"/>
            <a:ext cx="197207" cy="175786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1" name="Half Frame 10"/>
          <p:cNvSpPr/>
          <p:nvPr/>
        </p:nvSpPr>
        <p:spPr bwMode="auto">
          <a:xfrm rot="5400000">
            <a:off x="8048158" y="851731"/>
            <a:ext cx="157679" cy="19722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2" name="Half Frame 11"/>
          <p:cNvSpPr/>
          <p:nvPr/>
        </p:nvSpPr>
        <p:spPr bwMode="auto">
          <a:xfrm rot="10978838">
            <a:off x="8042041" y="1488004"/>
            <a:ext cx="189620" cy="15121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552" y="5417929"/>
            <a:ext cx="8066910" cy="1323439"/>
          </a:xfrm>
          <a:prstGeom prst="rect">
            <a:avLst/>
          </a:prstGeom>
          <a:solidFill>
            <a:srgbClr val="FFFFAF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th-TH" sz="2000" b="1" dirty="0">
                <a:solidFill>
                  <a:srgbClr val="000000"/>
                </a:solidFill>
              </a:rPr>
              <a:t>ให้หน่วยงานของรัฐกำหนดให้คู่สัญญาต้องแจ้งเหตุดังกล่าวภายใน 15 วัน นับถัดจากวันที่เหตุนั้นสิ้นสุดลง </a:t>
            </a:r>
          </a:p>
          <a:p>
            <a:pPr algn="ctr"/>
            <a:r>
              <a:rPr lang="th-TH" sz="2000" b="1" dirty="0">
                <a:solidFill>
                  <a:srgbClr val="000000"/>
                </a:solidFill>
              </a:rPr>
              <a:t>หรือตามที่กำหนดในกฎกระทรวง หากไม่แจ้งภายในเวลาที่กำหนดคู่สัญญาจะยกขึ้นมากล่าวอ้างในภายหลังไม่ได้  </a:t>
            </a:r>
          </a:p>
          <a:p>
            <a:pPr algn="ctr"/>
            <a:r>
              <a:rPr lang="th-TH" sz="2000" b="1" dirty="0">
                <a:solidFill>
                  <a:srgbClr val="000000"/>
                </a:solidFill>
              </a:rPr>
              <a:t>เว้นแต่กรณีเกิดจากความผิด เกิดจากความบกพร่องของหน่วยงานของรัฐ ซึ่งมีหลักฐานชัดแจ้ง</a:t>
            </a:r>
          </a:p>
          <a:p>
            <a:pPr algn="ctr"/>
            <a:r>
              <a:rPr lang="th-TH" sz="2000" b="1" dirty="0">
                <a:solidFill>
                  <a:srgbClr val="000000"/>
                </a:solidFill>
              </a:rPr>
              <a:t>หรือหน่วยงานของรัฐทราบดีอยู่แล้วตั้งแต่ต้น</a:t>
            </a:r>
          </a:p>
        </p:txBody>
      </p:sp>
      <p:sp>
        <p:nvSpPr>
          <p:cNvPr id="14" name="Half Frame 13"/>
          <p:cNvSpPr/>
          <p:nvPr/>
        </p:nvSpPr>
        <p:spPr bwMode="auto">
          <a:xfrm>
            <a:off x="488752" y="5360516"/>
            <a:ext cx="200119" cy="206388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5" name="Half Frame 14"/>
          <p:cNvSpPr/>
          <p:nvPr/>
        </p:nvSpPr>
        <p:spPr bwMode="auto">
          <a:xfrm rot="16200000">
            <a:off x="456834" y="6567571"/>
            <a:ext cx="197207" cy="175786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6" name="Half Frame 15"/>
          <p:cNvSpPr/>
          <p:nvPr/>
        </p:nvSpPr>
        <p:spPr bwMode="auto">
          <a:xfrm rot="5400000">
            <a:off x="8458998" y="5353442"/>
            <a:ext cx="157679" cy="19722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7" name="Half Frame 16"/>
          <p:cNvSpPr/>
          <p:nvPr/>
        </p:nvSpPr>
        <p:spPr bwMode="auto">
          <a:xfrm rot="10978838">
            <a:off x="8457632" y="6631931"/>
            <a:ext cx="189620" cy="15121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20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pic>
        <p:nvPicPr>
          <p:cNvPr id="18" name="Picture 3" descr="logo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143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14583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ตัวยึดเนื้อหา 2"/>
          <p:cNvSpPr>
            <a:spLocks noGrp="1"/>
          </p:cNvSpPr>
          <p:nvPr>
            <p:ph idx="1"/>
          </p:nvPr>
        </p:nvSpPr>
        <p:spPr>
          <a:xfrm>
            <a:off x="684213" y="2125663"/>
            <a:ext cx="7920037" cy="2527300"/>
          </a:xfrm>
        </p:spPr>
        <p:txBody>
          <a:bodyPr/>
          <a:lstStyle/>
          <a:p>
            <a:pPr indent="0" algn="thaiDist">
              <a:spcBef>
                <a:spcPct val="0"/>
              </a:spcBef>
              <a:buFont typeface="Wingdings 3" panose="05040102010807070707" pitchFamily="18" charset="2"/>
              <a:buNone/>
            </a:pPr>
            <a:r>
              <a:rPr lang="th-TH" altLang="th-TH" sz="320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	</a:t>
            </a:r>
            <a:r>
              <a:rPr lang="th-TH" altLang="th-TH" sz="3200" smtClean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ในกรณีที่มีเหตุอันเชื่อได้ว่าผู้ขายหรือผู้รับจ้างไม่สามารถส่งมอบงานหรือทำงานให้แล้วเสร็จได้ภายในระยะเวลาที่กำหนด หรือเหตุอื่นตามที่กำหนดไว้ในพระราชบัญญัตินี้หรือในสัญญาหรือข้อตกลง  หรือเหตุอื่นตามระเบียบที่รัฐมนตรีกำหนด </a:t>
            </a:r>
            <a:r>
              <a:rPr lang="th-TH" altLang="th-TH" sz="3200" u="sng" smtClean="0">
                <a:solidFill>
                  <a:srgbClr val="FF0000"/>
                </a:solidFill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ให้อยู่ในดุลพินิจของผู้มีอำนาจที่จะบอกเลิกสัญญาหรือข้อตกลงกับคู่สัญญา</a:t>
            </a:r>
            <a:endParaRPr lang="en-US" altLang="th-TH" sz="3200" u="sng" smtClean="0">
              <a:solidFill>
                <a:srgbClr val="FF0000"/>
              </a:solidFill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endParaRPr>
          </a:p>
          <a:p>
            <a:pPr indent="0" algn="thaiDist">
              <a:spcBef>
                <a:spcPct val="0"/>
              </a:spcBef>
              <a:buFont typeface="Wingdings 3" panose="05040102010807070707" pitchFamily="18" charset="2"/>
              <a:buNone/>
            </a:pPr>
            <a:r>
              <a:rPr lang="th-TH" altLang="th-TH" sz="3200" smtClean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			</a:t>
            </a:r>
            <a:endParaRPr lang="en-US" altLang="th-TH" sz="3200" smtClean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48038" y="404813"/>
            <a:ext cx="2879725" cy="1427162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มาตรา 103</a:t>
            </a:r>
            <a:b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เหตุบอกเลิกสัญญา</a:t>
            </a:r>
            <a:endParaRPr lang="th-TH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7782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5300663"/>
            <a:ext cx="1754187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C58258E1-E730-4443-931A-2AA5C372EDD3}" type="slidenum">
              <a:rPr lang="en-US" altLang="en-US" sz="2000">
                <a:solidFill>
                  <a:srgbClr val="FEFFFF"/>
                </a:solidFill>
              </a:rPr>
              <a:pPr/>
              <a:t>144</a:t>
            </a:fld>
            <a:endParaRPr lang="th-TH" altLang="en-US" sz="200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82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-36512" y="83096"/>
            <a:ext cx="7620281" cy="609600"/>
          </a:xfrm>
        </p:spPr>
        <p:txBody>
          <a:bodyPr/>
          <a:lstStyle/>
          <a:p>
            <a:r>
              <a:rPr lang="th-TH" sz="4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การบริหารพัสดุ </a:t>
            </a:r>
            <a:r>
              <a:rPr lang="en-US" sz="4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th-TH" sz="4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การเก็บ การบันทึก การเบิกจ่าย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7583" y="910033"/>
            <a:ext cx="7595349" cy="954107"/>
          </a:xfrm>
          <a:prstGeom prst="rect">
            <a:avLst/>
          </a:prstGeom>
          <a:solidFill>
            <a:srgbClr val="FFFFAF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th-TH" sz="2800" b="1" dirty="0">
                <a:solidFill>
                  <a:srgbClr val="000000"/>
                </a:solidFill>
              </a:rPr>
              <a:t>การบริหารพัสดุในหมวดนี้ ไม่ใช้บังคับกับงานบริการ งานก่อสร้าง </a:t>
            </a:r>
            <a:br>
              <a:rPr lang="th-TH" sz="2800" b="1" dirty="0">
                <a:solidFill>
                  <a:srgbClr val="000000"/>
                </a:solidFill>
              </a:rPr>
            </a:br>
            <a:r>
              <a:rPr lang="th-TH" sz="2800" b="1" dirty="0">
                <a:solidFill>
                  <a:srgbClr val="000000"/>
                </a:solidFill>
              </a:rPr>
              <a:t>งานจ้างที่ปรึกษา และงานจ้างออกแบบหรือควบคุมงาน</a:t>
            </a:r>
          </a:p>
        </p:txBody>
      </p:sp>
      <p:sp>
        <p:nvSpPr>
          <p:cNvPr id="9" name="Half Frame 8"/>
          <p:cNvSpPr/>
          <p:nvPr/>
        </p:nvSpPr>
        <p:spPr bwMode="auto">
          <a:xfrm>
            <a:off x="832843" y="939220"/>
            <a:ext cx="200119" cy="206388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0" name="Half Frame 9"/>
          <p:cNvSpPr/>
          <p:nvPr/>
        </p:nvSpPr>
        <p:spPr bwMode="auto">
          <a:xfrm rot="16200000">
            <a:off x="816873" y="1677644"/>
            <a:ext cx="197207" cy="175786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1" name="Half Frame 10"/>
          <p:cNvSpPr/>
          <p:nvPr/>
        </p:nvSpPr>
        <p:spPr bwMode="auto">
          <a:xfrm rot="5400000">
            <a:off x="8248922" y="905863"/>
            <a:ext cx="157679" cy="19722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2" name="Half Frame 11"/>
          <p:cNvSpPr/>
          <p:nvPr/>
        </p:nvSpPr>
        <p:spPr bwMode="auto">
          <a:xfrm rot="10978838">
            <a:off x="8229510" y="1728997"/>
            <a:ext cx="189620" cy="15121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20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6478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grpSp>
        <p:nvGrpSpPr>
          <p:cNvPr id="22" name="กลุ่ม 21"/>
          <p:cNvGrpSpPr/>
          <p:nvPr/>
        </p:nvGrpSpPr>
        <p:grpSpPr>
          <a:xfrm>
            <a:off x="3270715" y="1864140"/>
            <a:ext cx="2423586" cy="1149560"/>
            <a:chOff x="2380361" y="-168047"/>
            <a:chExt cx="2423586" cy="1149560"/>
          </a:xfrm>
        </p:grpSpPr>
        <p:sp>
          <p:nvSpPr>
            <p:cNvPr id="23" name="สี่เหลี่ยมผืนผ้ามุมมน 22"/>
            <p:cNvSpPr/>
            <p:nvPr/>
          </p:nvSpPr>
          <p:spPr>
            <a:xfrm>
              <a:off x="2380361" y="-168047"/>
              <a:ext cx="2423586" cy="1149560"/>
            </a:xfrm>
            <a:prstGeom prst="roundRect">
              <a:avLst/>
            </a:prstGeom>
            <a:solidFill>
              <a:srgbClr val="CC99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สี่เหลี่ยมผืนผ้ามุมมน 4"/>
            <p:cNvSpPr/>
            <p:nvPr/>
          </p:nvSpPr>
          <p:spPr>
            <a:xfrm>
              <a:off x="2436478" y="-111930"/>
              <a:ext cx="2311352" cy="10373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3200" b="1" dirty="0">
                  <a:solidFill>
                    <a:srgbClr val="5E0209"/>
                  </a:solidFill>
                </a:rPr>
                <a:t>การเก็บ</a:t>
              </a:r>
              <a:br>
                <a:rPr lang="th-TH" sz="3200" b="1" dirty="0">
                  <a:solidFill>
                    <a:srgbClr val="5E0209"/>
                  </a:solidFill>
                </a:rPr>
              </a:br>
              <a:r>
                <a:rPr lang="th-TH" sz="3200" b="1" dirty="0">
                  <a:solidFill>
                    <a:srgbClr val="5E0209"/>
                  </a:solidFill>
                </a:rPr>
                <a:t>และการบันทึก</a:t>
              </a:r>
            </a:p>
          </p:txBody>
        </p:sp>
      </p:grpSp>
      <p:grpSp>
        <p:nvGrpSpPr>
          <p:cNvPr id="25" name="กลุ่ม 24"/>
          <p:cNvGrpSpPr/>
          <p:nvPr/>
        </p:nvGrpSpPr>
        <p:grpSpPr>
          <a:xfrm>
            <a:off x="5723453" y="3253252"/>
            <a:ext cx="2699480" cy="1344663"/>
            <a:chOff x="4223693" y="1219764"/>
            <a:chExt cx="2699480" cy="1344663"/>
          </a:xfrm>
        </p:grpSpPr>
        <p:sp>
          <p:nvSpPr>
            <p:cNvPr id="27" name="สี่เหลี่ยมผืนผ้ามุมมน 26"/>
            <p:cNvSpPr/>
            <p:nvPr/>
          </p:nvSpPr>
          <p:spPr>
            <a:xfrm>
              <a:off x="4223693" y="1219764"/>
              <a:ext cx="2699480" cy="1344663"/>
            </a:xfrm>
            <a:prstGeom prst="roundRect">
              <a:avLst/>
            </a:prstGeom>
            <a:solidFill>
              <a:srgbClr val="CCFFC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สี่เหลี่ยมผืนผ้ามุมมน 4"/>
            <p:cNvSpPr/>
            <p:nvPr/>
          </p:nvSpPr>
          <p:spPr>
            <a:xfrm>
              <a:off x="4289334" y="1351046"/>
              <a:ext cx="2568198" cy="12133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3200" b="1" dirty="0">
                  <a:solidFill>
                    <a:srgbClr val="5E0209"/>
                  </a:solidFill>
                </a:rPr>
                <a:t>การเบิกจ่าย</a:t>
              </a:r>
            </a:p>
          </p:txBody>
        </p:sp>
      </p:grpSp>
      <p:grpSp>
        <p:nvGrpSpPr>
          <p:cNvPr id="29" name="กลุ่ม 28"/>
          <p:cNvGrpSpPr/>
          <p:nvPr/>
        </p:nvGrpSpPr>
        <p:grpSpPr>
          <a:xfrm>
            <a:off x="5694301" y="4869160"/>
            <a:ext cx="2592288" cy="1381302"/>
            <a:chOff x="3645667" y="2521837"/>
            <a:chExt cx="2403001" cy="1381302"/>
          </a:xfrm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3645667" y="2521837"/>
              <a:ext cx="2403001" cy="1381302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สี่เหลี่ยมผืนผ้ามุมมน 4"/>
            <p:cNvSpPr/>
            <p:nvPr/>
          </p:nvSpPr>
          <p:spPr>
            <a:xfrm>
              <a:off x="3713097" y="2589267"/>
              <a:ext cx="2268141" cy="12464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3600" b="1" dirty="0">
                  <a:solidFill>
                    <a:srgbClr val="5E0209"/>
                  </a:solidFill>
                </a:rPr>
                <a:t>การยืม</a:t>
              </a:r>
            </a:p>
          </p:txBody>
        </p:sp>
      </p:grpSp>
      <p:grpSp>
        <p:nvGrpSpPr>
          <p:cNvPr id="32" name="กลุ่ม 31"/>
          <p:cNvGrpSpPr/>
          <p:nvPr/>
        </p:nvGrpSpPr>
        <p:grpSpPr>
          <a:xfrm>
            <a:off x="899592" y="4817716"/>
            <a:ext cx="2736304" cy="1412822"/>
            <a:chOff x="-295178" y="2502561"/>
            <a:chExt cx="2933991" cy="1192876"/>
          </a:xfrm>
        </p:grpSpPr>
        <p:sp>
          <p:nvSpPr>
            <p:cNvPr id="33" name="สี่เหลี่ยมผืนผ้ามุมมน 32"/>
            <p:cNvSpPr/>
            <p:nvPr/>
          </p:nvSpPr>
          <p:spPr>
            <a:xfrm>
              <a:off x="-295178" y="2543347"/>
              <a:ext cx="2933991" cy="1152090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สี่เหลี่ยมผืนผ้ามุมมน 4"/>
            <p:cNvSpPr/>
            <p:nvPr/>
          </p:nvSpPr>
          <p:spPr>
            <a:xfrm>
              <a:off x="-182698" y="2502561"/>
              <a:ext cx="2821511" cy="11866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3200" b="1" dirty="0">
                  <a:solidFill>
                    <a:srgbClr val="5E0209"/>
                  </a:solidFill>
                </a:rPr>
                <a:t>การบำรุงรักษา </a:t>
              </a:r>
              <a:br>
                <a:rPr lang="th-TH" sz="3200" b="1" dirty="0">
                  <a:solidFill>
                    <a:srgbClr val="5E0209"/>
                  </a:solidFill>
                </a:rPr>
              </a:br>
              <a:r>
                <a:rPr lang="th-TH" sz="3200" b="1" dirty="0">
                  <a:solidFill>
                    <a:srgbClr val="5E0209"/>
                  </a:solidFill>
                </a:rPr>
                <a:t>การตรวจสอบ</a:t>
              </a:r>
            </a:p>
          </p:txBody>
        </p:sp>
      </p:grpSp>
      <p:grpSp>
        <p:nvGrpSpPr>
          <p:cNvPr id="35" name="กลุ่ม 34"/>
          <p:cNvGrpSpPr/>
          <p:nvPr/>
        </p:nvGrpSpPr>
        <p:grpSpPr>
          <a:xfrm>
            <a:off x="1043608" y="3318892"/>
            <a:ext cx="2592288" cy="1344663"/>
            <a:chOff x="427706" y="1166833"/>
            <a:chExt cx="2427825" cy="1152168"/>
          </a:xfrm>
        </p:grpSpPr>
        <p:sp>
          <p:nvSpPr>
            <p:cNvPr id="36" name="สี่เหลี่ยมผืนผ้ามุมมน 35"/>
            <p:cNvSpPr/>
            <p:nvPr/>
          </p:nvSpPr>
          <p:spPr>
            <a:xfrm>
              <a:off x="427706" y="1166833"/>
              <a:ext cx="2427825" cy="1152168"/>
            </a:xfrm>
            <a:prstGeom prst="round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สี่เหลี่ยมผืนผ้ามุมมน 4"/>
            <p:cNvSpPr/>
            <p:nvPr/>
          </p:nvSpPr>
          <p:spPr>
            <a:xfrm>
              <a:off x="483950" y="1223077"/>
              <a:ext cx="2315337" cy="10396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3200" b="1" dirty="0">
                  <a:solidFill>
                    <a:srgbClr val="5E0209"/>
                  </a:solidFill>
                </a:rPr>
                <a:t>การจำหน่ายพัสดุ</a:t>
              </a:r>
            </a:p>
          </p:txBody>
        </p:sp>
      </p:grpSp>
      <p:pic>
        <p:nvPicPr>
          <p:cNvPr id="38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165304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145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72692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-36512" y="83096"/>
            <a:ext cx="7620281" cy="609600"/>
          </a:xfrm>
        </p:spPr>
        <p:txBody>
          <a:bodyPr/>
          <a:lstStyle/>
          <a:p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การบริหารพัสดุ </a:t>
            </a:r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(ต่อ)</a:t>
            </a:r>
          </a:p>
        </p:txBody>
      </p:sp>
      <p:pic>
        <p:nvPicPr>
          <p:cNvPr id="20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395536" y="1321509"/>
            <a:ext cx="3247256" cy="614583"/>
          </a:xfrm>
          <a:prstGeom prst="roundRect">
            <a:avLst>
              <a:gd name="adj" fmla="val 16667"/>
            </a:avLst>
          </a:prstGeom>
          <a:solidFill>
            <a:srgbClr val="CC99FF"/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>
              <a:defRPr/>
            </a:pPr>
            <a:r>
              <a:rPr lang="th-TH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การเก็บและการบันทึก 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:-</a:t>
            </a:r>
            <a:endParaRPr lang="th-TH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th-TH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>
              <a:defRPr/>
            </a:pPr>
            <a:endParaRPr lang="th-TH" sz="3600" i="1" dirty="0">
              <a:solidFill>
                <a:srgbClr val="FF66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14" name="Rectangle 1"/>
          <p:cNvSpPr/>
          <p:nvPr/>
        </p:nvSpPr>
        <p:spPr>
          <a:xfrm>
            <a:off x="539552" y="2132856"/>
            <a:ext cx="83473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th-TH" sz="3200" b="1" dirty="0">
                <a:solidFill>
                  <a:srgbClr val="002060"/>
                </a:solidFill>
              </a:rPr>
              <a:t>ลงบัญชีหรือทะเบียนเพื่อควบคุมพัสดุ แล้วแต่กรณี แยกเป็นชนิด </a:t>
            </a:r>
            <a:br>
              <a:rPr lang="th-TH" sz="3200" b="1" dirty="0">
                <a:solidFill>
                  <a:srgbClr val="002060"/>
                </a:solidFill>
              </a:rPr>
            </a:br>
            <a:r>
              <a:rPr lang="th-TH" sz="3200" b="1" dirty="0">
                <a:solidFill>
                  <a:srgbClr val="002060"/>
                </a:solidFill>
              </a:rPr>
              <a:t>และแสดงรายการตามตัวอย่างที่คณะกรรมการนโยบายกำหนด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th-TH" sz="3200" b="1" dirty="0">
                <a:solidFill>
                  <a:srgbClr val="002060"/>
                </a:solidFill>
              </a:rPr>
              <a:t>ให้มีหลักฐานการรับเข้าบัญชีหรือทะเบียนไว้ประกอบรายการด้วย</a:t>
            </a:r>
          </a:p>
          <a:p>
            <a:pPr marL="457200" indent="-457200" eaLnBrk="1" hangingPunct="1">
              <a:buFont typeface="Wingdings" pitchFamily="2" charset="2"/>
              <a:buChar char="v"/>
              <a:defRPr/>
            </a:pPr>
            <a:r>
              <a:rPr lang="th-TH" sz="3200" b="1" dirty="0">
                <a:solidFill>
                  <a:srgbClr val="002060"/>
                </a:solidFill>
              </a:rPr>
              <a:t>สำหรับพัสดุประเภทอาหารสด จะลงรายการอาหารสดทุกชนิดในบัญชีเดียวกันก็ได้</a:t>
            </a:r>
          </a:p>
          <a:p>
            <a:pPr marL="457200" indent="-457200" eaLnBrk="1" hangingPunct="1">
              <a:buFont typeface="Wingdings" pitchFamily="2" charset="2"/>
              <a:buChar char="v"/>
              <a:defRPr/>
            </a:pPr>
            <a:r>
              <a:rPr lang="th-TH" sz="3200" b="1" dirty="0">
                <a:solidFill>
                  <a:srgbClr val="002060"/>
                </a:solidFill>
              </a:rPr>
              <a:t>เก็บรักษาพัสดุให้เป็นระเบียบเรียบร้อย ปลอดภัย และให้ครบถ้วนถูกต้องตรงตามบัญชีหรือทะเบียน</a:t>
            </a:r>
            <a:endParaRPr lang="en-US" sz="3200" b="1" dirty="0">
              <a:solidFill>
                <a:srgbClr val="002060"/>
              </a:solidFill>
            </a:endParaRPr>
          </a:p>
          <a:p>
            <a:pPr marL="457200" indent="-457200" eaLnBrk="1" hangingPunct="1">
              <a:buFont typeface="Wingdings" pitchFamily="2" charset="2"/>
              <a:buChar char="v"/>
              <a:defRPr/>
            </a:pPr>
            <a:endParaRPr lang="en-US" sz="2800" b="1" dirty="0">
              <a:solidFill>
                <a:srgbClr val="002060"/>
              </a:solidFill>
            </a:endParaRPr>
          </a:p>
          <a:p>
            <a:pPr marL="457200" indent="-457200" eaLnBrk="1" hangingPunct="1">
              <a:buFont typeface="Wingdings" pitchFamily="2" charset="2"/>
              <a:buChar char="v"/>
              <a:defRPr/>
            </a:pPr>
            <a:endParaRPr lang="en-US" sz="2800" b="1" dirty="0">
              <a:solidFill>
                <a:srgbClr val="00206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146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84809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-36512" y="83096"/>
            <a:ext cx="7620281" cy="609600"/>
          </a:xfrm>
        </p:spPr>
        <p:txBody>
          <a:bodyPr/>
          <a:lstStyle/>
          <a:p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การบริหารพัสดุ </a:t>
            </a:r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(ต่อ)</a:t>
            </a:r>
            <a:endParaRPr lang="th-TH" sz="54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28600" y="980728"/>
            <a:ext cx="2311152" cy="614583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 algn="ctr">
              <a:defRPr/>
            </a:pPr>
            <a:r>
              <a:rPr lang="th-TH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การเบิกจ่าย 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:-</a:t>
            </a:r>
            <a:endParaRPr lang="th-TH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th-TH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endParaRPr lang="th-TH" sz="3600" i="1" dirty="0">
              <a:solidFill>
                <a:srgbClr val="FF66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14" name="Rectangle 1"/>
          <p:cNvSpPr/>
          <p:nvPr/>
        </p:nvSpPr>
        <p:spPr>
          <a:xfrm>
            <a:off x="401092" y="1850800"/>
            <a:ext cx="83473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th-TH" sz="2800" b="1" dirty="0">
                <a:solidFill>
                  <a:srgbClr val="CC0066"/>
                </a:solidFill>
              </a:rPr>
              <a:t>ให้หัวหน้าหน่วยงานที่ต้องใช้พัสดุนั้น เป็นผู้เบิก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th-TH" sz="2800" b="1" dirty="0">
                <a:solidFill>
                  <a:srgbClr val="CC00FF"/>
                </a:solidFill>
              </a:rPr>
              <a:t>การจ่ายพัสดุ </a:t>
            </a:r>
            <a:r>
              <a:rPr lang="th-TH" sz="2800" b="1" dirty="0">
                <a:solidFill>
                  <a:srgbClr val="FF0000"/>
                </a:solidFill>
              </a:rPr>
              <a:t>ให้หัวหน้าหน่วยพัสดุ</a:t>
            </a:r>
            <a:r>
              <a:rPr lang="th-TH" sz="2800" b="1" dirty="0">
                <a:solidFill>
                  <a:srgbClr val="002060"/>
                </a:solidFill>
              </a:rPr>
              <a:t>ที่มีหน้าที่เกี่ยวกับการควบคุมพัสดุหรือผู้ที่ได้รับมอบหมายจากหัวหน้าหน่วยงานของรัฐเป็นหัวหน้าหน่วยพัสดุ </a:t>
            </a:r>
            <a:r>
              <a:rPr lang="th-TH" sz="2800" b="1" dirty="0">
                <a:solidFill>
                  <a:srgbClr val="FF0000"/>
                </a:solidFill>
              </a:rPr>
              <a:t>เป็นผู้สั่งจ่ายพัสดุ </a:t>
            </a:r>
          </a:p>
          <a:p>
            <a:r>
              <a:rPr lang="th-TH" sz="2800" b="1" dirty="0">
                <a:solidFill>
                  <a:srgbClr val="002060"/>
                </a:solidFill>
              </a:rPr>
              <a:t>                 ผู้จ่ายพัสดุต้องตรวจสอบความถูกต้องของใบเบิกและเอกสารประกอบ </a:t>
            </a:r>
            <a:r>
              <a:rPr lang="en-US" sz="2800" b="1" dirty="0">
                <a:solidFill>
                  <a:srgbClr val="002060"/>
                </a:solidFill>
              </a:rPr>
              <a:t>(</a:t>
            </a:r>
            <a:r>
              <a:rPr lang="th-TH" sz="2800" b="1" dirty="0">
                <a:solidFill>
                  <a:srgbClr val="002060"/>
                </a:solidFill>
              </a:rPr>
              <a:t>ถ้ามี</a:t>
            </a:r>
            <a:r>
              <a:rPr lang="en-US" sz="2800" b="1" dirty="0">
                <a:solidFill>
                  <a:srgbClr val="002060"/>
                </a:solidFill>
              </a:rPr>
              <a:t>) </a:t>
            </a:r>
            <a:br>
              <a:rPr lang="en-US" sz="2800" b="1" dirty="0">
                <a:solidFill>
                  <a:srgbClr val="002060"/>
                </a:solidFill>
              </a:rPr>
            </a:br>
            <a:r>
              <a:rPr lang="en-US" sz="2800" b="1" dirty="0">
                <a:solidFill>
                  <a:srgbClr val="002060"/>
                </a:solidFill>
              </a:rPr>
              <a:t>      </a:t>
            </a:r>
            <a:r>
              <a:rPr lang="th-TH" sz="2800" b="1" dirty="0">
                <a:solidFill>
                  <a:srgbClr val="002060"/>
                </a:solidFill>
              </a:rPr>
              <a:t>แล้วลงบัญชีหรือทะเบียนทุกครั้งที่มีการจ่าย และเก็บใบเบิกจ่ายไว้เป็นหลักฐานด้วย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th-TH" sz="2800" b="1" dirty="0">
                <a:solidFill>
                  <a:srgbClr val="002060"/>
                </a:solidFill>
              </a:rPr>
              <a:t>หากมีความจำเป็นจะกำหนดวิธีการเบิกจ่ายพัสดุเป็นอย่างอื่น ให้อยู่ในดุลพินิจของหัวหน้าหน่วยงานของรัฐนั้น โดยให้รายงานคณะกรรมการวินิจฉัยและสำนักงานการตรวจเงินแผ่นดินทราบด้วย</a:t>
            </a:r>
            <a:endParaRPr lang="en-US" sz="2800" b="1" dirty="0">
              <a:solidFill>
                <a:srgbClr val="002060"/>
              </a:solidFill>
            </a:endParaRPr>
          </a:p>
          <a:p>
            <a:pPr marL="457200" indent="-457200" eaLnBrk="1" hangingPunct="1">
              <a:buFont typeface="Wingdings" pitchFamily="2" charset="2"/>
              <a:buChar char="v"/>
              <a:defRPr/>
            </a:pPr>
            <a:endParaRPr lang="en-US" sz="2800" b="1" dirty="0">
              <a:solidFill>
                <a:srgbClr val="002060"/>
              </a:solidFill>
            </a:endParaRPr>
          </a:p>
          <a:p>
            <a:pPr marL="457200" indent="-457200" eaLnBrk="1" hangingPunct="1">
              <a:buFont typeface="Wingdings" pitchFamily="2" charset="2"/>
              <a:buChar char="v"/>
              <a:defRPr/>
            </a:pP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147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16289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-36512" y="83096"/>
            <a:ext cx="7620281" cy="609600"/>
          </a:xfrm>
        </p:spPr>
        <p:txBody>
          <a:bodyPr/>
          <a:lstStyle/>
          <a:p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การบริหารพัสดุ </a:t>
            </a:r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(ต่อ)</a:t>
            </a:r>
            <a:endParaRPr lang="th-TH" sz="54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28600" y="980728"/>
            <a:ext cx="1735088" cy="61458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 algn="ctr">
              <a:defRPr/>
            </a:pPr>
            <a:r>
              <a:rPr lang="th-TH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การยืม 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</a:t>
            </a:r>
            <a:endParaRPr lang="th-TH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th-TH" sz="3600" i="1" dirty="0">
              <a:solidFill>
                <a:srgbClr val="FF66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763688" y="1124744"/>
            <a:ext cx="7380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b="1" dirty="0">
                <a:solidFill>
                  <a:srgbClr val="000000"/>
                </a:solidFill>
              </a:rPr>
              <a:t> </a:t>
            </a:r>
            <a:r>
              <a:rPr lang="th-TH" b="1" dirty="0">
                <a:solidFill>
                  <a:srgbClr val="5E0209"/>
                </a:solidFill>
              </a:rPr>
              <a:t>การให้ยืม หรือนำพัสดุไปใช้ในกิจการ ซึ่งมิใช่เพื่อประโยชน์ของทางราชการจะกระทำมิได้</a:t>
            </a:r>
            <a:endParaRPr lang="th-TH" sz="2000" b="1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สี่เหลี่ยมผืนผ้า 1"/>
          <p:cNvSpPr/>
          <p:nvPr/>
        </p:nvSpPr>
        <p:spPr bwMode="auto">
          <a:xfrm>
            <a:off x="171490" y="2348880"/>
            <a:ext cx="8792998" cy="403244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198514" y="1566097"/>
            <a:ext cx="1735088" cy="61458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r>
              <a:rPr lang="th-TH" sz="3600" b="1" dirty="0">
                <a:solidFill>
                  <a:srgbClr val="5E0209"/>
                </a:solidFill>
                <a:latin typeface="Times New Roman" panose="02020603050405020304" pitchFamily="18" charset="0"/>
                <a:cs typeface="+mn-cs"/>
              </a:rPr>
              <a:t>พัสดุประเภทใช้คงรูป </a:t>
            </a:r>
          </a:p>
          <a:p>
            <a:pPr algn="ctr">
              <a:defRPr/>
            </a:pPr>
            <a:endParaRPr lang="th-TH" sz="3600" i="1" dirty="0">
              <a:solidFill>
                <a:srgbClr val="FF66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79512" y="2348880"/>
            <a:ext cx="8784976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th-TH" b="1" dirty="0">
                <a:solidFill>
                  <a:srgbClr val="000000"/>
                </a:solidFill>
              </a:rPr>
              <a:t> </a:t>
            </a:r>
            <a:r>
              <a:rPr lang="th-TH" b="1" dirty="0">
                <a:solidFill>
                  <a:srgbClr val="5E0209"/>
                </a:solidFill>
              </a:rPr>
              <a:t>การยืมระหว่างหน่วยงานของรัฐ </a:t>
            </a:r>
            <a:r>
              <a:rPr lang="th-TH" b="1" dirty="0">
                <a:solidFill>
                  <a:srgbClr val="002060"/>
                </a:solidFill>
              </a:rPr>
              <a:t>จะต้องได้รับอนุมัติจากหัวหน้าหน่วยงานของรัฐผู้ให้ยืม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th-TH" b="1" dirty="0">
                <a:solidFill>
                  <a:srgbClr val="002060"/>
                </a:solidFill>
              </a:rPr>
              <a:t> </a:t>
            </a:r>
            <a:r>
              <a:rPr lang="th-TH" b="1" dirty="0">
                <a:solidFill>
                  <a:srgbClr val="5E0209"/>
                </a:solidFill>
              </a:rPr>
              <a:t>การให้บุคคลยืม</a:t>
            </a:r>
            <a:r>
              <a:rPr lang="th-TH" b="1" dirty="0">
                <a:solidFill>
                  <a:srgbClr val="002060"/>
                </a:solidFill>
              </a:rPr>
              <a:t>ใช้ภายในสถานที่ของหน่วยงานของรัฐเดียวกัน จะต้องได้รับอนุมัติจากหัวหน้าหน่วยงานซึ่งรับผิดชอบพัสดุนั้น แต่ถ้ายืมไปใช้นอกสถานที่ของหน่วยงานของรัฐ จะต้องได้รับอนุมัติจากหัวหน้าหน่วยงานของรัฐ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th-TH" b="1" dirty="0">
                <a:solidFill>
                  <a:srgbClr val="002060"/>
                </a:solidFill>
              </a:rPr>
              <a:t> ผู้ยืมส่งคืนพัสดุนั้นในสภาพที่ใช้การได้เรียบร้อย  </a:t>
            </a:r>
            <a:r>
              <a:rPr lang="th-TH" b="1" dirty="0">
                <a:solidFill>
                  <a:srgbClr val="FF0000"/>
                </a:solidFill>
              </a:rPr>
              <a:t>หากเกิดชำรุดเสียหาย </a:t>
            </a:r>
            <a:r>
              <a:rPr lang="th-TH" b="1" dirty="0">
                <a:solidFill>
                  <a:srgbClr val="002060"/>
                </a:solidFill>
              </a:rPr>
              <a:t>หรือใช้การไม่ได้ หรือสูญหายไป  </a:t>
            </a:r>
            <a:r>
              <a:rPr lang="th-TH" b="1" dirty="0">
                <a:solidFill>
                  <a:srgbClr val="C00000"/>
                </a:solidFill>
              </a:rPr>
              <a:t>ผู้ยืมต้องจัดการแก้ไขซ่อมแซมให้คงสภาพเดิม</a:t>
            </a:r>
            <a:r>
              <a:rPr lang="th-TH" b="1" dirty="0">
                <a:solidFill>
                  <a:srgbClr val="002060"/>
                </a:solidFill>
              </a:rPr>
              <a:t>โดยเสียค่าใช้จ่ายของตนเอง หรือชดใช้เป็นพัสดุประเภท ชนิด ขนาด ลักษณะและคุณภาพอย่างเดียวกัน หรือชดใช้เป็นเงินตามราคาที่เป็นอยู่ในขณะยืม โดยมีหลักเกณฑ์ดังนี้</a:t>
            </a:r>
          </a:p>
          <a:p>
            <a:pPr marL="342900" indent="19050">
              <a:buFont typeface="Wingdings" pitchFamily="2" charset="2"/>
              <a:buChar char="§"/>
            </a:pPr>
            <a:r>
              <a:rPr lang="th-TH" b="1" dirty="0">
                <a:solidFill>
                  <a:srgbClr val="002060"/>
                </a:solidFill>
              </a:rPr>
              <a:t>      ราชการส่วนกลาง และราชการส่วนภูมิภาค ให้เป็นไปตามหลักเกณฑ์ที่กระทรวงการคลังกำหนด</a:t>
            </a:r>
          </a:p>
          <a:p>
            <a:pPr marL="342900" indent="19050">
              <a:buFont typeface="Wingdings" pitchFamily="2" charset="2"/>
              <a:buChar char="§"/>
            </a:pPr>
            <a:r>
              <a:rPr lang="th-TH" b="1" dirty="0">
                <a:solidFill>
                  <a:srgbClr val="002060"/>
                </a:solidFill>
              </a:rPr>
              <a:t>      ราชการส่วนท้องถิ่น ให้เป็นไปตามหลักเกณฑ์ที่กระทรวงมหาดไทยกำหนด</a:t>
            </a:r>
          </a:p>
          <a:p>
            <a:pPr marL="342900" indent="19050">
              <a:buFont typeface="Wingdings" pitchFamily="2" charset="2"/>
              <a:buChar char="§"/>
            </a:pPr>
            <a:r>
              <a:rPr lang="th-TH" b="1" dirty="0">
                <a:solidFill>
                  <a:srgbClr val="002060"/>
                </a:solidFill>
              </a:rPr>
              <a:t>      หน่วยงานของรัฐอื่น ให้เป็นไปตามหลักเกณฑ์ที่หน่วยงานของรัฐนั้นกำหนด</a:t>
            </a:r>
            <a:endParaRPr lang="en-US" b="1" dirty="0">
              <a:solidFill>
                <a:srgbClr val="002060"/>
              </a:solidFill>
            </a:endParaRPr>
          </a:p>
          <a:p>
            <a:endParaRPr lang="th-TH" sz="1800" dirty="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  <a:p>
            <a:endParaRPr lang="th-TH" sz="1800" dirty="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  <a:p>
            <a:endParaRPr lang="th-TH" sz="1800" b="1" dirty="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  <a:p>
            <a:endParaRPr lang="th-TH" sz="1800" b="1" dirty="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  <a:p>
            <a:endParaRPr lang="th-TH" sz="1800" b="1" dirty="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  <a:p>
            <a:endParaRPr lang="th-TH" sz="1800" b="1" dirty="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  <a:p>
            <a:endParaRPr lang="th-TH" sz="1800" b="1" dirty="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  <a:p>
            <a:endParaRPr lang="th-TH" sz="1800" b="1" dirty="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  <a:p>
            <a:endParaRPr lang="th-TH" sz="1800" dirty="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148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32555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-36512" y="83096"/>
            <a:ext cx="7620281" cy="609600"/>
          </a:xfrm>
        </p:spPr>
        <p:txBody>
          <a:bodyPr/>
          <a:lstStyle/>
          <a:p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การบริหารพัสดุ </a:t>
            </a:r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(ต่อ)</a:t>
            </a:r>
            <a:endParaRPr lang="th-TH" sz="54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28600" y="980728"/>
            <a:ext cx="1735088" cy="61458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 algn="ctr">
              <a:defRPr/>
            </a:pPr>
            <a:r>
              <a:rPr lang="th-TH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การยืม 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</a:t>
            </a:r>
            <a:endParaRPr lang="th-TH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th-TH" sz="3600" i="1" dirty="0">
              <a:solidFill>
                <a:srgbClr val="FF66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898178" y="910573"/>
            <a:ext cx="73803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3200" b="1" dirty="0">
                <a:solidFill>
                  <a:srgbClr val="3D34F6"/>
                </a:solidFill>
              </a:rPr>
              <a:t> การให้ยืม หรือนำพัสดุไปใช้ในกิจการ ซึ่งมิใช่เพื่อประโยชน์ของทางราชการจะกระทำมิได้</a:t>
            </a:r>
            <a:endParaRPr lang="th-TH" sz="2800" b="1" dirty="0">
              <a:solidFill>
                <a:srgbClr val="3D34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สี่เหลี่ยมผืนผ้า 1"/>
          <p:cNvSpPr/>
          <p:nvPr/>
        </p:nvSpPr>
        <p:spPr bwMode="auto">
          <a:xfrm>
            <a:off x="171490" y="2348880"/>
            <a:ext cx="8792998" cy="403244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171490" y="1894670"/>
            <a:ext cx="1735088" cy="61458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r>
              <a:rPr lang="th-TH" sz="3600" b="1" dirty="0">
                <a:solidFill>
                  <a:srgbClr val="5E0209"/>
                </a:solidFill>
                <a:latin typeface="Times New Roman" panose="02020603050405020304" pitchFamily="18" charset="0"/>
                <a:cs typeface="+mn-cs"/>
              </a:rPr>
              <a:t>พัสดุประเภทสิ้นเปลือง </a:t>
            </a:r>
          </a:p>
          <a:p>
            <a:pPr algn="ctr">
              <a:defRPr/>
            </a:pPr>
            <a:endParaRPr lang="th-TH" sz="3600" i="1" dirty="0">
              <a:solidFill>
                <a:srgbClr val="FF66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10297" y="2495025"/>
            <a:ext cx="8784976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th-TH" b="1" dirty="0">
                <a:solidFill>
                  <a:srgbClr val="000000"/>
                </a:solidFill>
              </a:rPr>
              <a:t>   </a:t>
            </a:r>
            <a:r>
              <a:rPr lang="th-TH" sz="2800" b="1" dirty="0">
                <a:solidFill>
                  <a:srgbClr val="C00000"/>
                </a:solidFill>
              </a:rPr>
              <a:t>ให้กระทำได้เฉพาะ หน่วยงานของรัฐผู้ยืมมีความจำเป็น รีบด่วน จะดำเนินการจัดหาได้</a:t>
            </a:r>
            <a:br>
              <a:rPr lang="th-TH" sz="2800" b="1" dirty="0">
                <a:solidFill>
                  <a:srgbClr val="C00000"/>
                </a:solidFill>
              </a:rPr>
            </a:br>
            <a:r>
              <a:rPr lang="th-TH" sz="2800" b="1" dirty="0">
                <a:solidFill>
                  <a:srgbClr val="C00000"/>
                </a:solidFill>
              </a:rPr>
              <a:t>   ไม่ทันการ</a:t>
            </a:r>
            <a:r>
              <a:rPr lang="th-TH" sz="2800" b="1" dirty="0">
                <a:solidFill>
                  <a:srgbClr val="002060"/>
                </a:solidFill>
              </a:rPr>
              <a:t> และหน่วยงานของรัฐผู้ให้ยืมมีพัสดุนั้นๆ พอที่จะให้ยืมได้ และให้มีหลักฐาน</a:t>
            </a:r>
            <a:br>
              <a:rPr lang="th-TH" sz="2800" b="1" dirty="0">
                <a:solidFill>
                  <a:srgbClr val="002060"/>
                </a:solidFill>
              </a:rPr>
            </a:br>
            <a:r>
              <a:rPr lang="th-TH" sz="2800" b="1" dirty="0">
                <a:solidFill>
                  <a:srgbClr val="002060"/>
                </a:solidFill>
              </a:rPr>
              <a:t>   การยืมเป็นลายลักษณ์อักษร </a:t>
            </a:r>
          </a:p>
          <a:p>
            <a:r>
              <a:rPr lang="th-TH" sz="2800" b="1" dirty="0">
                <a:solidFill>
                  <a:srgbClr val="002060"/>
                </a:solidFill>
              </a:rPr>
              <a:t>               ทั้งนี้ โดยปกติหน่วยงานของรัฐผู้ยืมจะต้องจัดหาพัสดุเป็นประเภท  ชนิด และ</a:t>
            </a:r>
            <a:br>
              <a:rPr lang="th-TH" sz="2800" b="1" dirty="0">
                <a:solidFill>
                  <a:srgbClr val="002060"/>
                </a:solidFill>
              </a:rPr>
            </a:br>
            <a:r>
              <a:rPr lang="th-TH" sz="2800" b="1" dirty="0">
                <a:solidFill>
                  <a:srgbClr val="002060"/>
                </a:solidFill>
              </a:rPr>
              <a:t>       ปริมาณเช่นเดียวกันส่งคืนให้หน่วยงานของรัฐผู้ให้ยืม</a:t>
            </a:r>
          </a:p>
          <a:p>
            <a:pPr marL="514350" indent="-514350">
              <a:buFont typeface="Wingdings" pitchFamily="2" charset="2"/>
              <a:buChar char="q"/>
            </a:pPr>
            <a:r>
              <a:rPr lang="th-TH" sz="2800" b="1" dirty="0">
                <a:solidFill>
                  <a:srgbClr val="7030A0"/>
                </a:solidFill>
              </a:rPr>
              <a:t>เมื่อครบกำหนดยืม ให้ผู้ให้ยืมหรือผู้รับหน้าที่แทนมีหน้าที่ติดตามทวงพัสดุที่ให้ยืมไป คืนภายใน </a:t>
            </a:r>
            <a:r>
              <a:rPr lang="en-US" sz="2800" b="1" dirty="0">
                <a:solidFill>
                  <a:srgbClr val="7030A0"/>
                </a:solidFill>
              </a:rPr>
              <a:t>7</a:t>
            </a:r>
            <a:r>
              <a:rPr lang="th-TH" sz="2800" b="1" dirty="0">
                <a:solidFill>
                  <a:srgbClr val="7030A0"/>
                </a:solidFill>
              </a:rPr>
              <a:t> วัน นับแต่วันครบกำหนด</a:t>
            </a:r>
          </a:p>
          <a:p>
            <a:endParaRPr lang="th-TH" sz="2800" dirty="0">
              <a:solidFill>
                <a:srgbClr val="7030A0"/>
              </a:solidFill>
            </a:endParaRPr>
          </a:p>
          <a:p>
            <a:endParaRPr lang="th-TH" sz="1800" b="1" dirty="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  <a:p>
            <a:endParaRPr lang="th-TH" sz="1800" b="1" dirty="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  <a:p>
            <a:endParaRPr lang="th-TH" sz="1800" b="1" dirty="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  <a:p>
            <a:endParaRPr lang="th-TH" sz="1800" b="1" dirty="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  <a:p>
            <a:endParaRPr lang="th-TH" sz="1800" dirty="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149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206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2627313" y="620713"/>
            <a:ext cx="3011487" cy="788987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altLang="th-TH" sz="4400" b="1" dirty="0" smtClean="0">
                <a:solidFill>
                  <a:srgbClr val="6E12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เงินงบประมาณ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1042988" y="1628775"/>
            <a:ext cx="7489825" cy="3671888"/>
          </a:xfrm>
        </p:spPr>
        <p:txBody>
          <a:bodyPr/>
          <a:lstStyle/>
          <a:p>
            <a:pPr marL="0" indent="0" algn="thaiDist">
              <a:buFont typeface="Wingdings 3" panose="05040102010807070707" pitchFamily="18" charset="2"/>
              <a:buNone/>
            </a:pPr>
            <a:r>
              <a:rPr lang="en-US" altLang="en-US" sz="2400" b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th-TH" altLang="en-US" sz="2800" b="1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“เงินงบประมาณ</a:t>
            </a:r>
            <a:r>
              <a:rPr lang="th-TH" altLang="en-US" sz="2400" b="1" smtClean="0">
                <a:solidFill>
                  <a:srgbClr val="6E123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” </a:t>
            </a:r>
            <a:r>
              <a:rPr lang="th-TH" altLang="en-US" sz="2400" b="1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หมายความว่า เงินงบประมาณตามกฎหมายว่าด้วยงบประมาณรายจ่าย กฎหมายว่าด้วยวิธีการงบประมาณ กฎหมายเกี่ยวด้วยการโอนงบประมาณ </a:t>
            </a:r>
            <a:br>
              <a:rPr lang="th-TH" altLang="en-US" sz="2400" b="1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altLang="en-US" sz="2400" b="1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เงินซึ่งหน่วยงานของรัฐได้รับไว้โดยได้รับอนุญาตจากรัฐมนตรีให้ไม่ต้องนำส่งคลัง</a:t>
            </a:r>
            <a:br>
              <a:rPr lang="th-TH" altLang="en-US" sz="2400" b="1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altLang="en-US" sz="2400" b="1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ตามกฎหมายว่าด้วยวิธีการงบประมาณ หรือกฎหมายว่าด้วยเงินคงคลัง เงินซึ่งหน่วยงานของรัฐได้รับไว้โดยไม่ต้องนำส่งคลังเป็นรายได้แผ่นดินตามกฎหมาย และเงิน ภาษีอากร ค่าธรรมเนียม หรือผลประโยชน์อื่นใดที่ตกเป็นรายได้ของราชการส่วนท้องถิ่น</a:t>
            </a:r>
            <a:br>
              <a:rPr lang="th-TH" altLang="en-US" sz="2400" b="1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altLang="en-US" sz="2400" b="1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ตามกฎหมายหรือที่ราชการส่วนท้องถิ่นมีอำนาจเรียกเก็บตามกฎหมาย และให้หมายความรวมถึงเงินกู้ เงินช่วยเหลือ และเงินอื่นตามที่กำหนดในกฎกระทรวง </a:t>
            </a:r>
            <a:endParaRPr lang="th-TH" altLang="th-TH" sz="2800" b="1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174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5300663"/>
            <a:ext cx="20304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94C07293-6966-428E-B2AB-00FC42C8DB2A}" type="slidenum">
              <a:rPr lang="en-US" altLang="en-US" sz="2000">
                <a:solidFill>
                  <a:srgbClr val="FEFFFF"/>
                </a:solidFill>
              </a:rPr>
              <a:pPr/>
              <a:t>15</a:t>
            </a:fld>
            <a:endParaRPr lang="th-TH" altLang="en-US" sz="2000">
              <a:solidFill>
                <a:srgbClr val="FEFFFF"/>
              </a:solidFill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980728"/>
            <a:ext cx="2376264" cy="1771978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-36512" y="83096"/>
            <a:ext cx="7620281" cy="609600"/>
          </a:xfrm>
        </p:spPr>
        <p:txBody>
          <a:bodyPr/>
          <a:lstStyle/>
          <a:p>
            <a:pPr lvl="0"/>
            <a:r>
              <a:rPr lang="th-TH" sz="4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การบริหารพัสดุ</a:t>
            </a:r>
            <a:r>
              <a:rPr lang="en-US" sz="4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4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(ต่อ)</a:t>
            </a:r>
            <a:endParaRPr lang="th-TH" sz="44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11560" y="1700808"/>
            <a:ext cx="2736304" cy="757770"/>
            <a:chOff x="611560" y="1700808"/>
            <a:chExt cx="2736304" cy="757770"/>
          </a:xfrm>
        </p:grpSpPr>
        <p:sp>
          <p:nvSpPr>
            <p:cNvPr id="47" name="สี่เหลี่ยมผืนผ้ามุมมน 46"/>
            <p:cNvSpPr/>
            <p:nvPr/>
          </p:nvSpPr>
          <p:spPr>
            <a:xfrm>
              <a:off x="611560" y="1700808"/>
              <a:ext cx="2736304" cy="682257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สี่เหลี่ยมผืนผ้ามุมมน 4"/>
            <p:cNvSpPr/>
            <p:nvPr/>
          </p:nvSpPr>
          <p:spPr>
            <a:xfrm>
              <a:off x="683568" y="1755832"/>
              <a:ext cx="2592288" cy="70274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3200" b="1" dirty="0">
                  <a:solidFill>
                    <a:srgbClr val="5E02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การบำรุงรักษา</a:t>
              </a:r>
            </a:p>
          </p:txBody>
        </p:sp>
      </p:grpSp>
      <p:sp>
        <p:nvSpPr>
          <p:cNvPr id="40" name="AutoShape 4"/>
          <p:cNvSpPr>
            <a:spLocks noChangeArrowheads="1"/>
          </p:cNvSpPr>
          <p:nvPr/>
        </p:nvSpPr>
        <p:spPr bwMode="auto">
          <a:xfrm>
            <a:off x="160124" y="2961828"/>
            <a:ext cx="3835812" cy="3896172"/>
          </a:xfrm>
          <a:prstGeom prst="roundRect">
            <a:avLst>
              <a:gd name="adj" fmla="val 16667"/>
            </a:avLst>
          </a:prstGeom>
          <a:solidFill>
            <a:srgbClr val="FDFDA9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th-TH" altLang="th-TH" dirty="0">
              <a:solidFill>
                <a:srgbClr val="FFFFFF"/>
              </a:solidFill>
            </a:endParaRPr>
          </a:p>
        </p:txBody>
      </p:sp>
      <p:sp>
        <p:nvSpPr>
          <p:cNvPr id="42" name="Freeform 6"/>
          <p:cNvSpPr>
            <a:spLocks/>
          </p:cNvSpPr>
          <p:nvPr/>
        </p:nvSpPr>
        <p:spPr bwMode="gray">
          <a:xfrm>
            <a:off x="3897489" y="2864992"/>
            <a:ext cx="746519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4" name="AutoShape 3"/>
          <p:cNvSpPr>
            <a:spLocks noChangeArrowheads="1"/>
          </p:cNvSpPr>
          <p:nvPr/>
        </p:nvSpPr>
        <p:spPr bwMode="auto">
          <a:xfrm>
            <a:off x="5127350" y="2965757"/>
            <a:ext cx="3973033" cy="3892243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th-TH" altLang="th-TH">
              <a:solidFill>
                <a:srgbClr val="000000"/>
              </a:solidFill>
              <a:latin typeface="Verdana" panose="020B0604030504040204" pitchFamily="34" charset="0"/>
              <a:cs typeface="+mn-cs"/>
            </a:endParaRPr>
          </a:p>
        </p:txBody>
      </p:sp>
      <p:sp>
        <p:nvSpPr>
          <p:cNvPr id="46" name="Freeform 8"/>
          <p:cNvSpPr>
            <a:spLocks/>
          </p:cNvSpPr>
          <p:nvPr/>
        </p:nvSpPr>
        <p:spPr bwMode="gray">
          <a:xfrm flipH="1">
            <a:off x="4788024" y="2864992"/>
            <a:ext cx="678653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40302" y="1800796"/>
            <a:ext cx="2736304" cy="682257"/>
            <a:chOff x="6275027" y="1766076"/>
            <a:chExt cx="2736304" cy="682257"/>
          </a:xfrm>
        </p:grpSpPr>
        <p:sp>
          <p:nvSpPr>
            <p:cNvPr id="48" name="สี่เหลี่ยมผืนผ้ามุมมน 47"/>
            <p:cNvSpPr/>
            <p:nvPr/>
          </p:nvSpPr>
          <p:spPr>
            <a:xfrm>
              <a:off x="6275027" y="1766076"/>
              <a:ext cx="2736304" cy="682257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" name="สี่เหลี่ยมผืนผ้า 2"/>
            <p:cNvSpPr/>
            <p:nvPr/>
          </p:nvSpPr>
          <p:spPr>
            <a:xfrm>
              <a:off x="6506489" y="1847605"/>
              <a:ext cx="2273379" cy="5478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3200" b="1" dirty="0">
                  <a:solidFill>
                    <a:srgbClr val="5E02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+mn-cs"/>
                </a:rPr>
                <a:t>การตรวจสอบพัสดุ</a:t>
              </a:r>
            </a:p>
          </p:txBody>
        </p:sp>
      </p:grpSp>
      <p:sp>
        <p:nvSpPr>
          <p:cNvPr id="4" name="สี่เหลี่ยมผืนผ้า 3"/>
          <p:cNvSpPr/>
          <p:nvPr/>
        </p:nvSpPr>
        <p:spPr>
          <a:xfrm>
            <a:off x="251520" y="3084626"/>
            <a:ext cx="39604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- </a:t>
            </a:r>
            <a:r>
              <a:rPr lang="th-TH" b="1" dirty="0">
                <a:solidFill>
                  <a:srgbClr val="000000"/>
                </a:solidFill>
              </a:rPr>
              <a:t>จัดให้มีผู้ควบคุมดูแลพัสดุที่อยู่ในความครอบครองให้อยู่ในสภาพที่พร้อมใช้งานได้ตลอดเวลา </a:t>
            </a:r>
            <a:br>
              <a:rPr lang="th-TH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- </a:t>
            </a:r>
            <a:r>
              <a:rPr lang="th-TH" b="1" dirty="0">
                <a:solidFill>
                  <a:srgbClr val="000000"/>
                </a:solidFill>
              </a:rPr>
              <a:t>ให้มีการจัดทำแผนการซ่อมบำรุงที่เหมาะสมและระยะเวลาในการซ่อมบำรุงด้วย</a:t>
            </a:r>
            <a:br>
              <a:rPr lang="th-TH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- </a:t>
            </a:r>
            <a:r>
              <a:rPr lang="th-TH" b="1" dirty="0">
                <a:solidFill>
                  <a:srgbClr val="000000"/>
                </a:solidFill>
              </a:rPr>
              <a:t>กรณีที่พัสดุเกิดการชำรุดให้หน่วยงานของรัฐดำเนินการซ่อมแซมให้กลับมาอยู่ในสภาพพร้อมใช้งานโดยเร็ว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292080" y="3084626"/>
            <a:ext cx="380830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488" indent="-90488">
              <a:buFontTx/>
              <a:buChar char="-"/>
            </a:pPr>
            <a:r>
              <a:rPr lang="th-TH" sz="2000" b="1" dirty="0">
                <a:solidFill>
                  <a:srgbClr val="000000"/>
                </a:solidFill>
              </a:rPr>
              <a:t>ก่อนสิ้นปีงบประมาณของทุกปี แต่งตั้งผู้รับผิดชอบในการตรวจสอบพัสดุซึ่งมิเป็นเจ้าหน้าที่  ตรวจสอบการรับจ่ายพัสดุในงวด 1 ปีที่ผ่านมา</a:t>
            </a:r>
          </a:p>
          <a:p>
            <a:pPr marL="90488" indent="-90488">
              <a:buFontTx/>
              <a:buChar char="-"/>
            </a:pPr>
            <a:r>
              <a:rPr lang="th-TH" sz="2000" b="1" dirty="0">
                <a:solidFill>
                  <a:srgbClr val="000000"/>
                </a:solidFill>
              </a:rPr>
              <a:t>รายงานผลการตรวจสอบต่อผู้แต่งตั้งภายใน 30 วันทำการ นับแต่วันเริ่มดำเนินการตรวจสอบพัสดุนั้น </a:t>
            </a:r>
          </a:p>
          <a:p>
            <a:pPr marL="90488" indent="-90488">
              <a:buFontTx/>
              <a:buChar char="-"/>
            </a:pPr>
            <a:r>
              <a:rPr lang="th-TH" sz="2000" b="1" dirty="0">
                <a:solidFill>
                  <a:srgbClr val="000000"/>
                </a:solidFill>
              </a:rPr>
              <a:t>หากผลการตรวจสอบปรากฏเห็นได้อย่างชัดเจนว่าพัสดุชำรุด เสื่อมสภาพ เนื่องมาจากการใช้งานตามปกติ หรือสูญไปตามธรรมชาติ ให้หัวหน้าหน่วยงานของรัฐพิจารณาสั่งการให้ดำเนินการจำหน่ายต่อไปได้</a:t>
            </a:r>
            <a:endParaRPr lang="en-US" sz="2000" b="1" dirty="0">
              <a:solidFill>
                <a:srgbClr val="000000"/>
              </a:solidFill>
            </a:endParaRPr>
          </a:p>
          <a:p>
            <a:r>
              <a:rPr lang="th-TH" sz="2000" b="1" dirty="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16" name="Picture 3" descr="log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150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60491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-36512" y="83096"/>
            <a:ext cx="7620281" cy="609600"/>
          </a:xfrm>
        </p:spPr>
        <p:txBody>
          <a:bodyPr/>
          <a:lstStyle/>
          <a:p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การบริหารพัสดุ </a:t>
            </a:r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(ต่อ)</a:t>
            </a:r>
            <a:endParaRPr lang="th-TH" sz="54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28600" y="980728"/>
            <a:ext cx="2671192" cy="614583"/>
          </a:xfrm>
          <a:prstGeom prst="roundRect">
            <a:avLst>
              <a:gd name="adj" fmla="val 16667"/>
            </a:avLst>
          </a:prstGeom>
          <a:solidFill>
            <a:schemeClr val="accent3">
              <a:lumMod val="8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 algn="ctr">
              <a:defRPr/>
            </a:pPr>
            <a:r>
              <a:rPr lang="th-TH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การจำหน่ายพัสดุ 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</a:t>
            </a:r>
            <a:endParaRPr lang="th-TH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843808" y="968688"/>
            <a:ext cx="6229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u="sng" dirty="0">
                <a:solidFill>
                  <a:srgbClr val="3D34F6"/>
                </a:solidFill>
                <a:latin typeface="Times New Roman" panose="02020603050405020304" pitchFamily="18" charset="0"/>
                <a:cs typeface="+mn-cs"/>
              </a:rPr>
              <a:t>ขาย</a:t>
            </a:r>
            <a:endParaRPr lang="th-TH" sz="3600" u="sng" dirty="0">
              <a:solidFill>
                <a:srgbClr val="3D34F6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18574" y="1602454"/>
            <a:ext cx="875487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Wingdings" pitchFamily="2" charset="2"/>
              <a:buChar char="v"/>
            </a:pPr>
            <a:r>
              <a:rPr lang="th-TH" sz="2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th-TH" sz="2800" b="1" dirty="0">
                <a:solidFill>
                  <a:srgbClr val="002060"/>
                </a:solidFill>
                <a:latin typeface="Times New Roman" panose="02020603050405020304" pitchFamily="18" charset="0"/>
                <a:cs typeface="+mn-cs"/>
              </a:rPr>
              <a:t>ให้ดำเนินการขายโดยวิธีทอดตลาดก่อน </a:t>
            </a:r>
            <a:r>
              <a:rPr lang="th-TH" sz="2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แต่ถ้าขายโดยวิธีทอดตลาดแล้วไม่ได้ผลดี </a:t>
            </a:r>
            <a:br>
              <a:rPr lang="th-TH" sz="2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</a:br>
            <a:r>
              <a:rPr lang="th-TH" sz="2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ให้นำวิธีที่กำหนดเกี่ยวกับการซื้อมาใช้โดยอนุโลม </a:t>
            </a:r>
            <a:r>
              <a:rPr lang="th-TH" sz="28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เว้นแต่</a:t>
            </a:r>
            <a:endParaRPr lang="th-TH" sz="2800" b="1" dirty="0">
              <a:solidFill>
                <a:srgbClr val="FF0000"/>
              </a:solidFill>
            </a:endParaRPr>
          </a:p>
          <a:p>
            <a:pPr marL="358775">
              <a:buFont typeface="+mj-lt"/>
              <a:buAutoNum type="arabicPeriod"/>
              <a:tabLst>
                <a:tab pos="449263" algn="l"/>
              </a:tabLst>
            </a:pPr>
            <a:r>
              <a:rPr lang="th-TH" sz="2800" b="1" dirty="0">
                <a:solidFill>
                  <a:srgbClr val="002060"/>
                </a:solidFill>
              </a:rPr>
              <a:t>   การขายพัสดุครั้งหนึ่งซึ่งมีราคาซื้อหรือได้มารวมกันไม่เกิน </a:t>
            </a:r>
            <a:r>
              <a:rPr lang="en-US" sz="2800" b="1" dirty="0">
                <a:solidFill>
                  <a:srgbClr val="002060"/>
                </a:solidFill>
              </a:rPr>
              <a:t>500</a:t>
            </a:r>
            <a:r>
              <a:rPr lang="th-TH" sz="2800" b="1" dirty="0">
                <a:solidFill>
                  <a:srgbClr val="002060"/>
                </a:solidFill>
              </a:rPr>
              <a:t>,</a:t>
            </a:r>
            <a:r>
              <a:rPr lang="en-US" sz="2800" b="1" dirty="0">
                <a:solidFill>
                  <a:srgbClr val="002060"/>
                </a:solidFill>
              </a:rPr>
              <a:t>000</a:t>
            </a:r>
            <a:r>
              <a:rPr lang="th-TH" sz="2800" b="1" dirty="0">
                <a:solidFill>
                  <a:srgbClr val="002060"/>
                </a:solidFill>
              </a:rPr>
              <a:t> บาท จะขายโดยวิธีเฉพาะเจาะจง   โดยไม่ต้องทอดตลาดก่อนก็ได้ โดยตกลงราคา</a:t>
            </a:r>
          </a:p>
          <a:p>
            <a:pPr marL="358775">
              <a:buFont typeface="+mj-lt"/>
              <a:buAutoNum type="arabicPeriod"/>
              <a:tabLst>
                <a:tab pos="449263" algn="l"/>
              </a:tabLst>
            </a:pPr>
            <a:r>
              <a:rPr lang="th-TH" sz="2800" b="1" dirty="0">
                <a:solidFill>
                  <a:srgbClr val="002060"/>
                </a:solidFill>
              </a:rPr>
              <a:t>  การขายให้แก่หน่วยงานของรัฐ หรือองค์การสถานสาธารณกุศลตามมาตรา 47 </a:t>
            </a:r>
            <a:r>
              <a:rPr lang="x-none" sz="2800" b="1" dirty="0">
                <a:solidFill>
                  <a:srgbClr val="002060"/>
                </a:solidFill>
              </a:rPr>
              <a:t>(</a:t>
            </a:r>
            <a:r>
              <a:rPr lang="th-TH" sz="2800" b="1" dirty="0">
                <a:solidFill>
                  <a:srgbClr val="002060"/>
                </a:solidFill>
              </a:rPr>
              <a:t>7</a:t>
            </a:r>
            <a:r>
              <a:rPr lang="x-none" sz="2800" b="1" dirty="0">
                <a:solidFill>
                  <a:srgbClr val="002060"/>
                </a:solidFill>
              </a:rPr>
              <a:t>) </a:t>
            </a:r>
            <a:r>
              <a:rPr lang="th-TH" sz="2800" b="1" dirty="0">
                <a:solidFill>
                  <a:srgbClr val="002060"/>
                </a:solidFill>
              </a:rPr>
              <a:t>แห่งประมวลรัษฎากร   ให้ขายโดยวิธีเฉพาะเจาะจง</a:t>
            </a:r>
          </a:p>
          <a:p>
            <a:pPr marL="358775">
              <a:buFont typeface="+mj-lt"/>
              <a:buAutoNum type="arabicPeriod"/>
              <a:tabLst>
                <a:tab pos="449263" algn="l"/>
              </a:tabLst>
            </a:pPr>
            <a:r>
              <a:rPr lang="th-TH" sz="2800" b="1" dirty="0">
                <a:solidFill>
                  <a:srgbClr val="002060"/>
                </a:solidFill>
              </a:rPr>
              <a:t>  การขายอุปกรณ์อิเล็กทรอนิกส์  เช่น  โทรศัพท์เคลื่อนที่ </a:t>
            </a:r>
            <a:r>
              <a:rPr lang="th-TH" sz="2800" b="1" dirty="0" err="1">
                <a:solidFill>
                  <a:srgbClr val="002060"/>
                </a:solidFill>
              </a:rPr>
              <a:t>แท็บเล็ต</a:t>
            </a:r>
            <a:r>
              <a:rPr lang="th-TH" sz="2800" b="1" dirty="0">
                <a:solidFill>
                  <a:srgbClr val="002060"/>
                </a:solidFill>
              </a:rPr>
              <a:t> ให้แก่เจ้าหน้าที่</a:t>
            </a:r>
            <a:br>
              <a:rPr lang="th-TH" sz="2800" b="1" dirty="0">
                <a:solidFill>
                  <a:srgbClr val="002060"/>
                </a:solidFill>
              </a:rPr>
            </a:br>
            <a:r>
              <a:rPr lang="th-TH" sz="2800" b="1" dirty="0">
                <a:solidFill>
                  <a:srgbClr val="002060"/>
                </a:solidFill>
              </a:rPr>
              <a:t>ของรัฐที่หน่วยงานของรัฐ   มอบให้ไว้ใช้งานในหน้าที่ เมื่อบุคคลดังกล่าวพ้นจาก</a:t>
            </a:r>
            <a:br>
              <a:rPr lang="th-TH" sz="2800" b="1" dirty="0">
                <a:solidFill>
                  <a:srgbClr val="002060"/>
                </a:solidFill>
              </a:rPr>
            </a:br>
            <a:r>
              <a:rPr lang="th-TH" sz="2800" b="1" dirty="0">
                <a:solidFill>
                  <a:srgbClr val="002060"/>
                </a:solidFill>
              </a:rPr>
              <a:t>หน้าที่ หรืออุปกรณ์ดังกล่าวพ้นระยะเวลาการใช้งานแล้ว ให้ขายให้แก่บุคคลดังกล่าว</a:t>
            </a:r>
            <a:br>
              <a:rPr lang="th-TH" sz="2800" b="1" dirty="0">
                <a:solidFill>
                  <a:srgbClr val="002060"/>
                </a:solidFill>
              </a:rPr>
            </a:br>
            <a:r>
              <a:rPr lang="th-TH" sz="2800" b="1" dirty="0">
                <a:solidFill>
                  <a:srgbClr val="002060"/>
                </a:solidFill>
              </a:rPr>
              <a:t>โดยวิธีเฉพาะเจาะจง</a:t>
            </a:r>
          </a:p>
          <a:p>
            <a:endParaRPr lang="th-TH" sz="2800" b="1" dirty="0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151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94549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-36512" y="83096"/>
            <a:ext cx="7620281" cy="609600"/>
          </a:xfrm>
        </p:spPr>
        <p:txBody>
          <a:bodyPr/>
          <a:lstStyle/>
          <a:p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การบริหารพัสดุ </a:t>
            </a:r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(ต่อ)</a:t>
            </a:r>
            <a:endParaRPr lang="th-TH" sz="54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28600" y="980728"/>
            <a:ext cx="2671192" cy="614583"/>
          </a:xfrm>
          <a:prstGeom prst="roundRect">
            <a:avLst>
              <a:gd name="adj" fmla="val 16667"/>
            </a:avLst>
          </a:prstGeom>
          <a:solidFill>
            <a:schemeClr val="accent3">
              <a:lumMod val="8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 algn="ctr">
              <a:defRPr/>
            </a:pPr>
            <a:r>
              <a:rPr lang="th-TH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การจำหน่ายพัสดุ 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</a:t>
            </a:r>
            <a:endParaRPr lang="th-TH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843808" y="968688"/>
            <a:ext cx="6229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u="sng" dirty="0">
                <a:solidFill>
                  <a:srgbClr val="3D34F6"/>
                </a:solidFill>
                <a:latin typeface="Times New Roman" panose="02020603050405020304" pitchFamily="18" charset="0"/>
                <a:cs typeface="+mn-cs"/>
              </a:rPr>
              <a:t>ขาย</a:t>
            </a:r>
            <a:endParaRPr lang="th-TH" sz="3600" u="sng" dirty="0">
              <a:solidFill>
                <a:srgbClr val="3D34F6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18574" y="1602454"/>
            <a:ext cx="875487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Wingdings" pitchFamily="2" charset="2"/>
              <a:buChar char="v"/>
            </a:pPr>
            <a:r>
              <a:rPr lang="th-TH" sz="3000" b="1" dirty="0">
                <a:solidFill>
                  <a:srgbClr val="000000"/>
                </a:solidFill>
              </a:rPr>
              <a:t>การขายโดยวิธีทอดตลาด ให้ถือปฏิบัติตามประมวลกฎหมายแพ่งและพาณิชย์ </a:t>
            </a:r>
            <a:br>
              <a:rPr lang="th-TH" sz="3000" b="1" dirty="0">
                <a:solidFill>
                  <a:srgbClr val="000000"/>
                </a:solidFill>
              </a:rPr>
            </a:br>
            <a:r>
              <a:rPr lang="th-TH" sz="3000" b="1" dirty="0">
                <a:solidFill>
                  <a:srgbClr val="000000"/>
                </a:solidFill>
              </a:rPr>
              <a:t>โดยให้ผู้ที่ได้รับมอบหมายทำการประเมินราคาทรัพย์สินก่อนการประกาศ</a:t>
            </a:r>
            <a:br>
              <a:rPr lang="th-TH" sz="3000" b="1" dirty="0">
                <a:solidFill>
                  <a:srgbClr val="000000"/>
                </a:solidFill>
              </a:rPr>
            </a:br>
            <a:r>
              <a:rPr lang="th-TH" sz="3000" b="1" dirty="0">
                <a:solidFill>
                  <a:srgbClr val="000000"/>
                </a:solidFill>
              </a:rPr>
              <a:t>ขายทอดตลาด กรณีที่เป็นพัสดุที่มีการจำหน่ายเป็นการทั่วไปให้พิจารณาราคา</a:t>
            </a:r>
            <a:br>
              <a:rPr lang="th-TH" sz="3000" b="1" dirty="0">
                <a:solidFill>
                  <a:srgbClr val="000000"/>
                </a:solidFill>
              </a:rPr>
            </a:br>
            <a:r>
              <a:rPr lang="th-TH" sz="3000" b="1" dirty="0">
                <a:solidFill>
                  <a:srgbClr val="000000"/>
                </a:solidFill>
              </a:rPr>
              <a:t>ที่ซื้อขายกันตามปกติในท้องตลาด หรือราคาท้องถิ่นของสภาพปัจจุบันของพัสดุนั้น ณ  เวลาที่จะทำการขาย  และควรมีการเปรียบเทียบราคา ตามความเหมาะสม กรณีที่เป็นพัสดุที่ไม่มีการจำหน่ายทั่วไป ให้พิจารณาราคาตามลักษณะ ประเภท ชนิดของพัสดุ และอายุการใช้งาน รวมทั้งสภาพและสถานที่ตั้งของพัสดุด้วย ทั้งนี้ ให้เสนอหัวหน้าหน่วยงานของรัฐพิจารณาให้ความเห็นชอบราคาประเมินดังกล่าว </a:t>
            </a:r>
            <a:br>
              <a:rPr lang="th-TH" sz="3000" b="1" dirty="0">
                <a:solidFill>
                  <a:srgbClr val="000000"/>
                </a:solidFill>
              </a:rPr>
            </a:br>
            <a:r>
              <a:rPr lang="th-TH" sz="3000" b="1" dirty="0">
                <a:solidFill>
                  <a:srgbClr val="000000"/>
                </a:solidFill>
              </a:rPr>
              <a:t>โดยคำนึงถึงประโยชน์ของหน่วยงานของรัฐด้วย</a:t>
            </a:r>
            <a:endParaRPr lang="en-US" sz="3000" b="1" dirty="0">
              <a:solidFill>
                <a:srgbClr val="000000"/>
              </a:solidFill>
            </a:endParaRPr>
          </a:p>
          <a:p>
            <a:pPr indent="358775"/>
            <a:r>
              <a:rPr lang="th-TH" sz="3000" b="1" dirty="0">
                <a:solidFill>
                  <a:srgbClr val="000000"/>
                </a:solidFill>
              </a:rPr>
              <a:t>หน่วยงานของรัฐจะจ้างผู้ประกอบการที่ให้บริการขายทอดตลาดเป็น</a:t>
            </a:r>
            <a:br>
              <a:rPr lang="th-TH" sz="3000" b="1" dirty="0">
                <a:solidFill>
                  <a:srgbClr val="000000"/>
                </a:solidFill>
              </a:rPr>
            </a:br>
            <a:r>
              <a:rPr lang="th-TH" sz="3000" b="1" dirty="0">
                <a:solidFill>
                  <a:srgbClr val="000000"/>
                </a:solidFill>
              </a:rPr>
              <a:t>ผู้ดำเนินการก็ได้ </a:t>
            </a:r>
          </a:p>
        </p:txBody>
      </p:sp>
      <p:pic>
        <p:nvPicPr>
          <p:cNvPr id="8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152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08161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-36512" y="83096"/>
            <a:ext cx="7620281" cy="609600"/>
          </a:xfrm>
        </p:spPr>
        <p:txBody>
          <a:bodyPr/>
          <a:lstStyle/>
          <a:p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การบริหารพัสดุ </a:t>
            </a:r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(ต่อ)</a:t>
            </a:r>
            <a:endParaRPr lang="th-TH" sz="54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28600" y="980728"/>
            <a:ext cx="2671192" cy="614583"/>
          </a:xfrm>
          <a:prstGeom prst="roundRect">
            <a:avLst>
              <a:gd name="adj" fmla="val 16667"/>
            </a:avLst>
          </a:prstGeom>
          <a:solidFill>
            <a:schemeClr val="accent3">
              <a:lumMod val="8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 algn="ctr">
              <a:defRPr/>
            </a:pPr>
            <a:r>
              <a:rPr lang="th-TH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การจำหน่ายพัสดุ 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</a:t>
            </a:r>
            <a:endParaRPr lang="th-TH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94687" y="1915091"/>
            <a:ext cx="842022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Wingdings" pitchFamily="2" charset="2"/>
              <a:buChar char="v"/>
            </a:pPr>
            <a:r>
              <a:rPr lang="th-TH" sz="3200" b="1" dirty="0">
                <a:solidFill>
                  <a:srgbClr val="3D34F6"/>
                </a:solidFill>
              </a:rPr>
              <a:t>แลกเปลี่ยน</a:t>
            </a:r>
            <a:r>
              <a:rPr lang="th-TH" sz="3200" b="1" dirty="0">
                <a:solidFill>
                  <a:srgbClr val="5E0209"/>
                </a:solidFill>
              </a:rPr>
              <a:t> </a:t>
            </a:r>
            <a:r>
              <a:rPr lang="th-TH" sz="3200" b="1" dirty="0">
                <a:solidFill>
                  <a:srgbClr val="000000"/>
                </a:solidFill>
              </a:rPr>
              <a:t>ให้ดำเนินการตามวิธีการแลกเปลี่ยนที่กำหนดไว้ในระเบียบนี้</a:t>
            </a:r>
          </a:p>
          <a:p>
            <a:pPr indent="358775">
              <a:buFont typeface="Wingdings" pitchFamily="2" charset="2"/>
              <a:buChar char="v"/>
            </a:pPr>
            <a:r>
              <a:rPr lang="th-TH" sz="3200" b="1" dirty="0">
                <a:solidFill>
                  <a:srgbClr val="3D34F6"/>
                </a:solidFill>
              </a:rPr>
              <a:t>โอน</a:t>
            </a:r>
            <a:r>
              <a:rPr lang="th-TH" sz="3200" b="1" dirty="0">
                <a:solidFill>
                  <a:srgbClr val="5E0209"/>
                </a:solidFill>
              </a:rPr>
              <a:t>  </a:t>
            </a:r>
            <a:r>
              <a:rPr lang="th-TH" sz="3200" b="1" dirty="0">
                <a:solidFill>
                  <a:srgbClr val="000000"/>
                </a:solidFill>
              </a:rPr>
              <a:t>ให้โอนแก่หน่วยงานของรัฐ หรือองค์การสถานสาธารณกุศลตามมาตรา 47 </a:t>
            </a:r>
            <a:r>
              <a:rPr lang="en-US" sz="3200" b="1" dirty="0">
                <a:solidFill>
                  <a:srgbClr val="000000"/>
                </a:solidFill>
              </a:rPr>
              <a:t>(</a:t>
            </a:r>
            <a:r>
              <a:rPr lang="th-TH" sz="3200" b="1" dirty="0">
                <a:solidFill>
                  <a:srgbClr val="000000"/>
                </a:solidFill>
              </a:rPr>
              <a:t>7</a:t>
            </a:r>
            <a:r>
              <a:rPr lang="en-US" sz="3200" b="1" dirty="0">
                <a:solidFill>
                  <a:srgbClr val="000000"/>
                </a:solidFill>
              </a:rPr>
              <a:t>) </a:t>
            </a:r>
            <a:r>
              <a:rPr lang="th-TH" sz="3200" b="1" dirty="0">
                <a:solidFill>
                  <a:srgbClr val="000000"/>
                </a:solidFill>
              </a:rPr>
              <a:t>แห่งประมวลรัษฎากร ทั้งนี้ ให้มีหลักฐานการส่งมอบไว้</a:t>
            </a:r>
            <a:br>
              <a:rPr lang="th-TH" sz="3200" b="1" dirty="0">
                <a:solidFill>
                  <a:srgbClr val="000000"/>
                </a:solidFill>
              </a:rPr>
            </a:br>
            <a:r>
              <a:rPr lang="th-TH" sz="3200" b="1" dirty="0">
                <a:solidFill>
                  <a:srgbClr val="000000"/>
                </a:solidFill>
              </a:rPr>
              <a:t>ต่อกันด้วย</a:t>
            </a:r>
          </a:p>
          <a:p>
            <a:pPr indent="358775">
              <a:buFont typeface="Wingdings" pitchFamily="2" charset="2"/>
              <a:buChar char="v"/>
            </a:pPr>
            <a:r>
              <a:rPr lang="th-TH" sz="3200" b="1" dirty="0">
                <a:solidFill>
                  <a:srgbClr val="3D34F6"/>
                </a:solidFill>
              </a:rPr>
              <a:t>แปรสภาพหรือทำลาย</a:t>
            </a:r>
            <a:r>
              <a:rPr lang="th-TH" sz="3200" b="1" dirty="0">
                <a:solidFill>
                  <a:srgbClr val="5E0209"/>
                </a:solidFill>
              </a:rPr>
              <a:t> </a:t>
            </a:r>
            <a:r>
              <a:rPr lang="th-TH" sz="3200" b="1" dirty="0">
                <a:solidFill>
                  <a:srgbClr val="000000"/>
                </a:solidFill>
              </a:rPr>
              <a:t>ตามหลักเกณฑ์และวิธีการที่หน่วยงานของรัฐกำหนดการดำเนินการตามวรรคหนึ่ง โดยปกติให้แล้วเสร็จภายใน 60 วัน </a:t>
            </a:r>
            <a:br>
              <a:rPr lang="th-TH" sz="3200" b="1" dirty="0">
                <a:solidFill>
                  <a:srgbClr val="000000"/>
                </a:solidFill>
              </a:rPr>
            </a:br>
            <a:r>
              <a:rPr lang="th-TH" sz="3200" b="1" dirty="0">
                <a:solidFill>
                  <a:srgbClr val="000000"/>
                </a:solidFill>
              </a:rPr>
              <a:t>นับถัดจากวันที่หัวหน้าหน่วยงานของรัฐสั่งการ </a:t>
            </a:r>
            <a:endParaRPr lang="en-US" sz="3200" b="1" dirty="0">
              <a:solidFill>
                <a:srgbClr val="000000"/>
              </a:solidFill>
            </a:endParaRPr>
          </a:p>
          <a:p>
            <a:endParaRPr lang="th-TH" sz="3200" b="1" dirty="0">
              <a:solidFill>
                <a:srgbClr val="002060"/>
              </a:solidFill>
            </a:endParaRPr>
          </a:p>
          <a:p>
            <a:pPr indent="358775">
              <a:buFontTx/>
              <a:buAutoNum type="thaiAlphaParenR"/>
            </a:pPr>
            <a:endParaRPr lang="en-US" sz="3200" b="1" dirty="0">
              <a:solidFill>
                <a:srgbClr val="002060"/>
              </a:solidFill>
            </a:endParaRPr>
          </a:p>
          <a:p>
            <a:pPr indent="358775"/>
            <a:endParaRPr lang="en-US" b="1" dirty="0">
              <a:solidFill>
                <a:srgbClr val="000000"/>
              </a:solidFill>
            </a:endParaRPr>
          </a:p>
          <a:p>
            <a:pPr indent="358775"/>
            <a:r>
              <a:rPr lang="th-TH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699792" y="980728"/>
            <a:ext cx="6229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3D34F6"/>
                </a:solidFill>
                <a:latin typeface="Times New Roman" panose="02020603050405020304" pitchFamily="18" charset="0"/>
                <a:cs typeface="+mn-cs"/>
              </a:rPr>
              <a:t>แลกเปลี่ยน  โอน  แปรสภาพหรือทำลาย </a:t>
            </a:r>
            <a:endParaRPr lang="th-TH" sz="3600" dirty="0">
              <a:solidFill>
                <a:srgbClr val="3D34F6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153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63234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20071" y="227112"/>
            <a:ext cx="7620281" cy="609600"/>
          </a:xfrm>
        </p:spPr>
        <p:txBody>
          <a:bodyPr/>
          <a:lstStyle/>
          <a:p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การลงโทษให้เป็นผู้ทิ้งงาน</a:t>
            </a:r>
          </a:p>
        </p:txBody>
      </p:sp>
      <p:pic>
        <p:nvPicPr>
          <p:cNvPr id="20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167013" y="1772816"/>
            <a:ext cx="8822828" cy="4752528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CC99FF"/>
            </a:solidFill>
            <a:round/>
            <a:headEnd/>
            <a:tailEnd/>
          </a:ln>
          <a:effectLst/>
        </p:spPr>
        <p:txBody>
          <a:bodyPr wrap="none" anchor="t"/>
          <a:lstStyle/>
          <a:p>
            <a:pPr algn="thaiDist">
              <a:defRPr/>
            </a:pPr>
            <a:r>
              <a:rPr lang="th-TH" sz="3200" b="1" dirty="0">
                <a:solidFill>
                  <a:srgbClr val="002060"/>
                </a:solidFill>
              </a:rPr>
              <a:t>             </a:t>
            </a:r>
            <a:r>
              <a:rPr lang="th-TH" sz="3200" b="1" dirty="0">
                <a:solidFill>
                  <a:srgbClr val="000000"/>
                </a:solidFill>
              </a:rPr>
              <a:t>ห้ามหน่วยงานของรัฐก่อนิติสัมพันธ์กับผู้ทิ้งงานที่ถูกระบุ</a:t>
            </a:r>
            <a:br>
              <a:rPr lang="th-TH" sz="3200" b="1" dirty="0">
                <a:solidFill>
                  <a:srgbClr val="000000"/>
                </a:solidFill>
              </a:rPr>
            </a:br>
            <a:r>
              <a:rPr lang="th-TH" sz="3200" b="1" dirty="0">
                <a:solidFill>
                  <a:srgbClr val="000000"/>
                </a:solidFill>
              </a:rPr>
              <a:t>ชื่อไว้ในบัญชีรายชื่อผู้ทิ้งงาน และได้แจ้งเวียนชื่อแล้ว </a:t>
            </a:r>
            <a:br>
              <a:rPr lang="th-TH" sz="3200" b="1" dirty="0">
                <a:solidFill>
                  <a:srgbClr val="000000"/>
                </a:solidFill>
              </a:rPr>
            </a:br>
            <a:r>
              <a:rPr lang="th-TH" sz="3200" b="1" dirty="0">
                <a:solidFill>
                  <a:srgbClr val="FF0000"/>
                </a:solidFill>
              </a:rPr>
              <a:t>เว้นแต่  </a:t>
            </a:r>
            <a:r>
              <a:rPr lang="th-TH" sz="3200" b="1" dirty="0">
                <a:solidFill>
                  <a:srgbClr val="000000"/>
                </a:solidFill>
              </a:rPr>
              <a:t>จะได้มีการเพิกถอนการเป็นผู้ทิ้งงาน</a:t>
            </a:r>
            <a:endParaRPr lang="th-TH" sz="3600" b="1" dirty="0">
              <a:solidFill>
                <a:srgbClr val="000000"/>
              </a:solidFill>
            </a:endParaRPr>
          </a:p>
          <a:p>
            <a:pPr algn="thaiDist">
              <a:defRPr/>
            </a:pPr>
            <a:r>
              <a:rPr lang="th-TH" sz="2800" dirty="0">
                <a:solidFill>
                  <a:srgbClr val="002060"/>
                </a:solidFill>
              </a:rPr>
              <a:t>                  </a:t>
            </a:r>
            <a:r>
              <a:rPr lang="th-TH" sz="3200" b="1" dirty="0">
                <a:solidFill>
                  <a:srgbClr val="002060"/>
                </a:solidFill>
              </a:rPr>
              <a:t>กรณีปรากฏว่า ผู้ยื่นข้อเสนอ หรือคู่สัญญาของหน่วยงานของรัฐ </a:t>
            </a:r>
            <a:br>
              <a:rPr lang="th-TH" sz="3200" b="1" dirty="0">
                <a:solidFill>
                  <a:srgbClr val="002060"/>
                </a:solidFill>
              </a:rPr>
            </a:br>
            <a:r>
              <a:rPr lang="th-TH" sz="3200" b="1" dirty="0">
                <a:solidFill>
                  <a:srgbClr val="002060"/>
                </a:solidFill>
              </a:rPr>
              <a:t>กระทำการอันมีลักษณะเป็นการทิ้งงาน ตามความในมาตรา </a:t>
            </a:r>
            <a:r>
              <a:rPr lang="en-US" sz="3200" b="1" dirty="0">
                <a:solidFill>
                  <a:srgbClr val="002060"/>
                </a:solidFill>
              </a:rPr>
              <a:t>109 </a:t>
            </a:r>
            <a:r>
              <a:rPr lang="th-TH" sz="3200" b="1" dirty="0">
                <a:solidFill>
                  <a:srgbClr val="002060"/>
                </a:solidFill>
              </a:rPr>
              <a:t> ให้หัวหน้า</a:t>
            </a:r>
            <a:br>
              <a:rPr lang="th-TH" sz="3200" b="1" dirty="0">
                <a:solidFill>
                  <a:srgbClr val="002060"/>
                </a:solidFill>
              </a:rPr>
            </a:br>
            <a:r>
              <a:rPr lang="th-TH" sz="3200" b="1" dirty="0">
                <a:solidFill>
                  <a:srgbClr val="002060"/>
                </a:solidFill>
              </a:rPr>
              <a:t>หน่วยงานของรัฐพิจารณาให้ผู้ยื่นข้อเสนอคู่สัญญาหรือผู้รับจ้างช่วงที่</a:t>
            </a:r>
            <a:br>
              <a:rPr lang="th-TH" sz="3200" b="1" dirty="0">
                <a:solidFill>
                  <a:srgbClr val="002060"/>
                </a:solidFill>
              </a:rPr>
            </a:br>
            <a:r>
              <a:rPr lang="th-TH" sz="3200" b="1" dirty="0">
                <a:solidFill>
                  <a:srgbClr val="002060"/>
                </a:solidFill>
              </a:rPr>
              <a:t>หน่วยงานของรัฐอนุญาตให้รับช่วงงานได้ หรือที่ปรึกษา หรือผู้ให้บริการ</a:t>
            </a:r>
            <a:br>
              <a:rPr lang="th-TH" sz="3200" b="1" dirty="0">
                <a:solidFill>
                  <a:srgbClr val="002060"/>
                </a:solidFill>
              </a:rPr>
            </a:br>
            <a:r>
              <a:rPr lang="th-TH" sz="3200" b="1" dirty="0">
                <a:solidFill>
                  <a:srgbClr val="002060"/>
                </a:solidFill>
              </a:rPr>
              <a:t>ออกแบบหรือควบคุมงาน เป็นผู้ทิ้งงาน แล้วแต่กรณี พร้อมความเห็นของตน</a:t>
            </a:r>
            <a:br>
              <a:rPr lang="th-TH" sz="3200" b="1" dirty="0">
                <a:solidFill>
                  <a:srgbClr val="002060"/>
                </a:solidFill>
              </a:rPr>
            </a:br>
            <a:r>
              <a:rPr lang="th-TH" sz="3200" b="1" dirty="0">
                <a:solidFill>
                  <a:srgbClr val="002060"/>
                </a:solidFill>
              </a:rPr>
              <a:t>เสนอไปยังปลัดกระทรวงการคลังเพื่อพิจารณาสั่งให้เป็นผู้ทิ้งงานโดยเร็ว</a:t>
            </a:r>
          </a:p>
          <a:p>
            <a:pPr>
              <a:defRPr/>
            </a:pPr>
            <a:endParaRPr lang="th-TH" sz="2800" b="1" dirty="0">
              <a:solidFill>
                <a:srgbClr val="000000"/>
              </a:solidFill>
            </a:endParaRPr>
          </a:p>
          <a:p>
            <a:pPr>
              <a:defRPr/>
            </a:pPr>
            <a:endParaRPr lang="th-TH" sz="2800" b="1" dirty="0">
              <a:solidFill>
                <a:srgbClr val="000000"/>
              </a:solidFill>
            </a:endParaRPr>
          </a:p>
          <a:p>
            <a:pPr>
              <a:defRPr/>
            </a:pPr>
            <a:endParaRPr lang="th-TH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th-TH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th-TH" sz="1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กระจาย 1 10"/>
          <p:cNvSpPr/>
          <p:nvPr/>
        </p:nvSpPr>
        <p:spPr>
          <a:xfrm rot="303665">
            <a:off x="5418968" y="865040"/>
            <a:ext cx="2559688" cy="1240534"/>
          </a:xfrm>
          <a:prstGeom prst="irregularSeal1">
            <a:avLst/>
          </a:prstGeom>
          <a:solidFill>
            <a:srgbClr val="C00000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419100" indent="-382588" algn="ctr">
              <a:defRPr/>
            </a:pPr>
            <a:r>
              <a:rPr lang="th-TH" sz="3200" b="1" dirty="0">
                <a:solidFill>
                  <a:srgbClr val="FFFFFF"/>
                </a:solidFill>
                <a:latin typeface="Cordia New" pitchFamily="34" charset="-34"/>
              </a:rPr>
              <a:t>ข้อห้าม </a:t>
            </a:r>
            <a:r>
              <a:rPr lang="en-US" sz="3200" b="1" dirty="0">
                <a:solidFill>
                  <a:srgbClr val="FFFFFF"/>
                </a:solidFill>
                <a:latin typeface="Cordia New" pitchFamily="34" charset="-34"/>
                <a:cs typeface="Cordia New" pitchFamily="34" charset="-34"/>
              </a:rPr>
              <a:t>!!</a:t>
            </a:r>
            <a:endParaRPr lang="th-TH" sz="3200" b="1" dirty="0">
              <a:solidFill>
                <a:srgbClr val="FFFFFF"/>
              </a:solidFill>
              <a:latin typeface="Cordia New" pitchFamily="34" charset="-34"/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154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77381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ไดอะแกรม 14"/>
          <p:cNvGraphicFramePr/>
          <p:nvPr>
            <p:extLst>
              <p:ext uri="{D42A27DB-BD31-4B8C-83A1-F6EECF244321}">
                <p14:modId xmlns:p14="http://schemas.microsoft.com/office/powerpoint/2010/main" val="686621688"/>
              </p:ext>
            </p:extLst>
          </p:nvPr>
        </p:nvGraphicFramePr>
        <p:xfrm>
          <a:off x="611560" y="1917625"/>
          <a:ext cx="7874272" cy="5039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44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001" y="3645024"/>
            <a:ext cx="762000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การลงโทษให้เป็นผู้ทิ้งงาน </a:t>
            </a:r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(ต่อ)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79512" y="1114872"/>
            <a:ext cx="8306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ม.</a:t>
            </a:r>
            <a:r>
              <a:rPr lang="en-US" b="1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109 </a:t>
            </a:r>
            <a:r>
              <a:rPr lang="th-TH" b="1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ในกรณีปรากฏว่าผู้ยื่นข้อเสนอหรือคู่สัญญาของหน่วยงานของรัฐกระทำการดังต่อไปนี้ </a:t>
            </a:r>
            <a:br>
              <a:rPr lang="th-TH" b="1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b="1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โดยไม่มีเหตุอันควร ให้ถือว่ากระทำการอันมีลักษณะเป็นการทิ้งงาน</a:t>
            </a:r>
            <a:r>
              <a:rPr lang="en-US" b="1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th-TH" b="1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155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808195"/>
      </p:ext>
    </p:extLst>
  </p:cSld>
  <p:clrMapOvr>
    <a:masterClrMapping/>
  </p:clrMapOvr>
  <p:transition spd="slow">
    <p:diamond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ไดอะแกรม 14"/>
          <p:cNvGraphicFramePr/>
          <p:nvPr>
            <p:extLst>
              <p:ext uri="{D42A27DB-BD31-4B8C-83A1-F6EECF244321}">
                <p14:modId xmlns:p14="http://schemas.microsoft.com/office/powerpoint/2010/main" val="1136760692"/>
              </p:ext>
            </p:extLst>
          </p:nvPr>
        </p:nvGraphicFramePr>
        <p:xfrm>
          <a:off x="852984" y="2105471"/>
          <a:ext cx="7632848" cy="4752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2468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916" y="3789040"/>
            <a:ext cx="762000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การเพิกถอนการเป็นผู้ทิ้งงาน</a:t>
            </a:r>
          </a:p>
        </p:txBody>
      </p:sp>
      <p:pic>
        <p:nvPicPr>
          <p:cNvPr id="7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49676" y="1700808"/>
            <a:ext cx="4057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b="1" dirty="0">
                <a:solidFill>
                  <a:srgbClr val="000000"/>
                </a:solidFill>
              </a:rPr>
              <a:t>สามารถกระทำได้ตามหลักเกณฑ์ ดังต่อไปนี้</a:t>
            </a: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107504" y="1086225"/>
            <a:ext cx="8136384" cy="614583"/>
          </a:xfrm>
          <a:prstGeom prst="roundRect">
            <a:avLst>
              <a:gd name="adj" fmla="val 16667"/>
            </a:avLst>
          </a:prstGeom>
          <a:solidFill>
            <a:srgbClr val="FDFDA9"/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>
              <a:defRPr/>
            </a:pPr>
            <a:r>
              <a:rPr lang="th-TH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ม. 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 </a:t>
            </a:r>
            <a:r>
              <a:rPr lang="th-TH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ผู้ที่สั่งให้เป็นผู้ทิ้งงานตาม ม.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109 </a:t>
            </a:r>
            <a:r>
              <a:rPr lang="th-TH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อาจร้องขอให้ได้รับการเพิกถอนการเป็นผู้ทิ้งงาน 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th-TH" sz="1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156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296912"/>
      </p:ext>
    </p:extLst>
  </p:cSld>
  <p:clrMapOvr>
    <a:masterClrMapping/>
  </p:clrMapOvr>
  <p:transition spd="slow">
    <p:diamond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ไดอะแกรม 14"/>
          <p:cNvGraphicFramePr/>
          <p:nvPr>
            <p:extLst>
              <p:ext uri="{D42A27DB-BD31-4B8C-83A1-F6EECF244321}">
                <p14:modId xmlns:p14="http://schemas.microsoft.com/office/powerpoint/2010/main" val="721316106"/>
              </p:ext>
            </p:extLst>
          </p:nvPr>
        </p:nvGraphicFramePr>
        <p:xfrm>
          <a:off x="852984" y="2010885"/>
          <a:ext cx="7632848" cy="4752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2468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509120"/>
            <a:ext cx="762000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การเพิกถอนการเป็นผู้ทิ้งงาน (ต่อ)</a:t>
            </a:r>
          </a:p>
        </p:txBody>
      </p:sp>
      <p:pic>
        <p:nvPicPr>
          <p:cNvPr id="7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231080" y="939220"/>
            <a:ext cx="8517384" cy="902615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>
              <a:defRPr/>
            </a:pPr>
            <a:r>
              <a:rPr lang="th-TH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+mn-cs"/>
              </a:rPr>
              <a:t>      ผู้ที่ถูกสั่งให้เป็นผู้ทิ้งงาน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+mn-cs"/>
              </a:rPr>
              <a:t>ส</a:t>
            </a:r>
            <a:r>
              <a:rPr lang="th-TH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+mn-cs"/>
              </a:rPr>
              <a:t>ามารถยื่นคำร้องขอเพิกถอนการเป็นผู้ทิ้งงานได้ </a:t>
            </a:r>
            <a:br>
              <a:rPr lang="th-TH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+mn-cs"/>
              </a:rPr>
            </a:br>
            <a:r>
              <a:rPr lang="th-TH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+mn-cs"/>
              </a:rPr>
              <a:t>โดยต้องแสดงหลักฐานประกอบการพิจารณา ตามหลักเกณฑ์ดังนี้ </a:t>
            </a:r>
            <a:endParaRPr lang="th-TH" sz="1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157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99000"/>
      </p:ext>
    </p:extLst>
  </p:cSld>
  <p:clrMapOvr>
    <a:masterClrMapping/>
  </p:clrMapOvr>
  <p:transition spd="slow">
    <p:diamond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ไดอะแกรม 14"/>
          <p:cNvGraphicFramePr/>
          <p:nvPr>
            <p:extLst>
              <p:ext uri="{D42A27DB-BD31-4B8C-83A1-F6EECF244321}">
                <p14:modId xmlns:p14="http://schemas.microsoft.com/office/powerpoint/2010/main" val="1151516026"/>
              </p:ext>
            </p:extLst>
          </p:nvPr>
        </p:nvGraphicFramePr>
        <p:xfrm>
          <a:off x="899592" y="1556792"/>
          <a:ext cx="7632848" cy="4752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2468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832" y="3356992"/>
            <a:ext cx="762000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การเพิกถอนการเป็นผู้ทิ้งงาน (ต่อ)</a:t>
            </a:r>
            <a:endParaRPr lang="th-TH" sz="54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7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158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385285"/>
      </p:ext>
    </p:extLst>
  </p:cSld>
  <p:clrMapOvr>
    <a:masterClrMapping/>
  </p:clrMapOvr>
  <p:transition spd="slow">
    <p:diamond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3" y="2060575"/>
            <a:ext cx="7704137" cy="4248150"/>
          </a:xfrm>
        </p:spPr>
        <p:txBody>
          <a:bodyPr/>
          <a:lstStyle/>
          <a:p>
            <a:pPr marL="0" indent="0" algn="thaiDist" defTabSz="9144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Wingdings 3" panose="05040102010807070707" pitchFamily="18" charset="2"/>
              <a:buNone/>
              <a:defRPr/>
            </a:pPr>
            <a:r>
              <a:rPr lang="th-TH" sz="2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</a:t>
            </a:r>
            <a:r>
              <a:rPr lang="th-TH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มาตรา </a:t>
            </a:r>
            <a:r>
              <a:rPr lang="th-TH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120  </a:t>
            </a:r>
            <a:r>
              <a:rPr lang="th-TH" sz="28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ู้ใดเป็นเจ้าหน้าที่หรือเป็นผู้มีอำนาจหน้าที่ในการดำเนินการเกี่ยวกับการจัดซื้อจัดจ้างหรือการบริหารพัสดุ ปฏิบัติหรือละเว้นการปฏิบัติ</a:t>
            </a:r>
            <a:r>
              <a:rPr lang="th-TH" sz="28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หน้าที่ใน</a:t>
            </a:r>
            <a:r>
              <a:rPr lang="th-TH" sz="28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การจัดซื้อจัดจ้างหรือการบริหารพัสดุตามพระราชบัญญัตินี้ กฎกระทรวง ระเบียบ หรือประกาศที่ออกตาม</a:t>
            </a:r>
            <a:r>
              <a:rPr lang="th-TH" sz="28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ความใน</a:t>
            </a:r>
            <a:r>
              <a:rPr lang="th-TH" sz="28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พระราชบัญญัตินี้</a:t>
            </a:r>
            <a:r>
              <a:rPr lang="th-TH" sz="2800" u="sng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โดยมิชอบ</a:t>
            </a:r>
            <a:r>
              <a:rPr lang="th-TH" sz="28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เพื่อให้เกิดความเสียหายแก่ผู้หนึ่งผู้ใด </a:t>
            </a:r>
            <a:r>
              <a:rPr lang="th-TH" sz="28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หรือ</a:t>
            </a:r>
            <a:r>
              <a:rPr lang="th-TH" sz="28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ปฏิบัติหรือละเว้นการปฏิบัติหน้าที่</a:t>
            </a:r>
            <a:r>
              <a:rPr lang="th-TH" sz="28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ตามพระราชบัญญัตินี้</a:t>
            </a:r>
            <a:r>
              <a:rPr lang="th-TH" sz="2800" u="sng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โดยทุจริต</a:t>
            </a:r>
            <a:r>
              <a:rPr lang="th-TH" sz="28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ต้อง</a:t>
            </a:r>
            <a:r>
              <a:rPr lang="th-TH" sz="28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ระวางโทษจำคุกตั้งแต่</a:t>
            </a:r>
            <a:r>
              <a:rPr lang="th-TH" sz="2800" b="1" i="1" u="sng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หนึ่งปีถึงสิบปี </a:t>
            </a:r>
            <a:r>
              <a:rPr lang="th-TH" sz="28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หรือปรับ</a:t>
            </a:r>
            <a:br>
              <a:rPr lang="th-TH" sz="28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8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ตั้งแต่</a:t>
            </a:r>
            <a:r>
              <a:rPr lang="th-TH" sz="2800" b="1" i="1" u="sng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สองหมื่นบาทถึงสองแสนบาท หรือทั้งจำทั้งปรับ</a:t>
            </a:r>
            <a:endParaRPr lang="en-US" sz="2800" b="1" i="1" u="sng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 algn="thaiDist" defTabSz="9144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Wingdings 3" panose="05040102010807070707" pitchFamily="18" charset="2"/>
              <a:buNone/>
              <a:defRPr/>
            </a:pPr>
            <a:r>
              <a:rPr lang="th-TH" sz="28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</a:t>
            </a:r>
            <a:r>
              <a:rPr lang="th-TH" sz="28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	</a:t>
            </a:r>
            <a:r>
              <a:rPr lang="th-TH" sz="2800" spc="-1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ผู้ใด</a:t>
            </a:r>
            <a:r>
              <a:rPr lang="th-TH" sz="2800" spc="-1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เป็น</a:t>
            </a:r>
            <a:r>
              <a:rPr lang="th-TH" sz="2800" spc="-1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ผู้ใช้หรือผู้สนับสนุน</a:t>
            </a:r>
            <a:r>
              <a:rPr lang="th-TH" sz="2800" spc="-1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ในการกระทำ</a:t>
            </a:r>
            <a:r>
              <a:rPr lang="th-TH" sz="2800" spc="-1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ความผิด</a:t>
            </a:r>
            <a:br>
              <a:rPr lang="th-TH" sz="2800" spc="-1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800" spc="-1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ตามวรรค</a:t>
            </a:r>
            <a:r>
              <a:rPr lang="th-TH" sz="2800" spc="-1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หนึ่ง ผู้นั้นต้องระวางโทษตามที่กำหนดไว้สำหรับความผิดตามวรรคหนึ่ง</a:t>
            </a:r>
            <a:endParaRPr lang="en-US" sz="2800" spc="-1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 algn="thaiDist" defTabSz="9144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Wingdings 3" panose="05040102010807070707" pitchFamily="18" charset="2"/>
              <a:buNone/>
              <a:defRPr/>
            </a:pPr>
            <a:r>
              <a:rPr lang="en-US" sz="3000" spc="-100" dirty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</a:t>
            </a:r>
            <a:endParaRPr lang="th-TH" sz="3000" spc="-1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1979613" y="333375"/>
            <a:ext cx="6156325" cy="1289050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r>
              <a:rPr lang="th-TH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ea typeface="Gulim" panose="020B0600000101010101" pitchFamily="34" charset="-127"/>
                <a:cs typeface="Angsana New" panose="02020603050405020304" pitchFamily="18" charset="-34"/>
              </a:rPr>
              <a:t>หมวด 15 </a:t>
            </a:r>
            <a:br>
              <a:rPr lang="th-TH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ea typeface="Gulim" panose="020B0600000101010101" pitchFamily="34" charset="-127"/>
                <a:cs typeface="Angsana New" panose="02020603050405020304" pitchFamily="18" charset="-34"/>
              </a:rPr>
            </a:br>
            <a:r>
              <a:rPr lang="th-TH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ea typeface="Gulim" panose="020B0600000101010101" pitchFamily="34" charset="-127"/>
                <a:cs typeface="Angsana New" panose="02020603050405020304" pitchFamily="18" charset="-34"/>
              </a:rPr>
              <a:t>บทกำหนดโทษ</a:t>
            </a:r>
            <a:endParaRPr lang="en-US" altLang="ko-K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Gulim" panose="020B0600000101010101" pitchFamily="34" charset="-127"/>
              <a:cs typeface="Angsana New" panose="02020603050405020304" pitchFamily="18" charset="-34"/>
            </a:endParaRPr>
          </a:p>
        </p:txBody>
      </p:sp>
      <p:pic>
        <p:nvPicPr>
          <p:cNvPr id="8704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3888"/>
            <a:ext cx="143827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983288"/>
            <a:ext cx="1439863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71781637-CA9E-48AB-99B4-B5867F0B0327}" type="slidenum">
              <a:rPr lang="en-US" altLang="en-US" sz="2000">
                <a:solidFill>
                  <a:srgbClr val="FEFFFF"/>
                </a:solidFill>
              </a:rPr>
              <a:pPr/>
              <a:t>159</a:t>
            </a:fld>
            <a:endParaRPr lang="th-TH" altLang="en-US" sz="2000">
              <a:solidFill>
                <a:srgbClr val="FE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Diagram 20"/>
          <p:cNvGraphicFramePr/>
          <p:nvPr/>
        </p:nvGraphicFramePr>
        <p:xfrm>
          <a:off x="611560" y="1268760"/>
          <a:ext cx="8136904" cy="4824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2771" name="สี่เหลี่ยมผืนผ้ามุมมน 1"/>
          <p:cNvSpPr>
            <a:spLocks noChangeArrowheads="1"/>
          </p:cNvSpPr>
          <p:nvPr/>
        </p:nvSpPr>
        <p:spPr bwMode="auto">
          <a:xfrm>
            <a:off x="1331913" y="4437063"/>
            <a:ext cx="1368425" cy="28733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th-TH" altLang="th-TH" sz="2000">
              <a:solidFill>
                <a:srgbClr val="000000"/>
              </a:solidFill>
              <a:latin typeface="CordiaUPC" panose="020B0304020202020204" pitchFamily="34" charset="-34"/>
              <a:ea typeface="Times New Roman" panose="02020603050405020304" pitchFamily="18" charset="0"/>
              <a:cs typeface="CordiaUPC" panose="020B0304020202020204" pitchFamily="34" charset="-34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843213" y="333375"/>
            <a:ext cx="3457575" cy="60960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altLang="ko-K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ea typeface="Gulim" panose="020B0600000101010101" pitchFamily="34" charset="-127"/>
                <a:cs typeface="Angsana New" panose="02020603050405020304" pitchFamily="18" charset="-34"/>
              </a:rPr>
              <a:t>หน่วยงานภาครัฐ</a:t>
            </a:r>
            <a:endParaRPr lang="en-US" altLang="ko-KR" sz="4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Gulim" panose="020B0600000101010101" pitchFamily="34" charset="-127"/>
              <a:cs typeface="Angsana New" panose="02020603050405020304" pitchFamily="18" charset="-34"/>
            </a:endParaRPr>
          </a:p>
        </p:txBody>
      </p:sp>
      <p:pic>
        <p:nvPicPr>
          <p:cNvPr id="32773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756150"/>
            <a:ext cx="823912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73613"/>
            <a:ext cx="954087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830696BE-E47C-4580-B168-D3534E6991EB}" type="slidenum">
              <a:rPr lang="en-US" altLang="en-US" sz="2000">
                <a:solidFill>
                  <a:srgbClr val="FEFFFF"/>
                </a:solidFill>
              </a:rPr>
              <a:pPr/>
              <a:t>16</a:t>
            </a:fld>
            <a:endParaRPr lang="th-TH" altLang="en-US" sz="2000">
              <a:solidFill>
                <a:srgbClr val="FEFFFF"/>
              </a:solidFill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87450" y="620713"/>
            <a:ext cx="7058025" cy="785812"/>
          </a:xfrm>
          <a:solidFill>
            <a:schemeClr val="accent2">
              <a:lumMod val="20000"/>
              <a:lumOff val="80000"/>
            </a:schemeClr>
          </a:solidFill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h-TH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บทเฉพาะกาล</a:t>
            </a:r>
          </a:p>
        </p:txBody>
      </p:sp>
      <p:sp>
        <p:nvSpPr>
          <p:cNvPr id="88067" name="ตัวยึดเนื้อหา 2"/>
          <p:cNvSpPr>
            <a:spLocks noGrp="1"/>
          </p:cNvSpPr>
          <p:nvPr>
            <p:ph idx="1"/>
          </p:nvPr>
        </p:nvSpPr>
        <p:spPr>
          <a:xfrm>
            <a:off x="611188" y="1628775"/>
            <a:ext cx="8208962" cy="4895850"/>
          </a:xfrm>
        </p:spPr>
        <p:txBody>
          <a:bodyPr/>
          <a:lstStyle/>
          <a:p>
            <a:pPr lvl="1" algn="thaiDist">
              <a:spcBef>
                <a:spcPct val="0"/>
              </a:spcBef>
            </a:pPr>
            <a:r>
              <a:rPr lang="th-TH" altLang="th-TH" sz="2200" b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กรณีที่ยังไม่ออกกฎกระทรวง ระเบียบ หรือประกาศให้นำระเบียบที่ใช้บังคับอยู่เดิมมาใช้บังคับต่อไปเท่าที่ไม่ขัดหรือแย้งกับพระราชบัญญัตินี้จนกว่าจะมีกฎกระทรวง ระเบียบ หรือประกาศ</a:t>
            </a:r>
            <a:br>
              <a:rPr lang="th-TH" altLang="th-TH" sz="2200" b="1" smtClean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altLang="th-TH" sz="2200" b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ในเรื่องนั้นๆ ตามพระราชบัญญัตินี้ใช้บังคับ (มาตรา 122)</a:t>
            </a:r>
          </a:p>
          <a:p>
            <a:pPr lvl="1" algn="thaiDist">
              <a:spcBef>
                <a:spcPct val="0"/>
              </a:spcBef>
            </a:pPr>
            <a:r>
              <a:rPr lang="th-TH" altLang="th-TH" sz="2200" b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กรณีไม่อาจนำระเบียบเดิมมาใช้บังคับในเรื่องใดได้ให้เป็นไปตามที่คณะกรรมการนโยบายกำหนด</a:t>
            </a:r>
            <a:br>
              <a:rPr lang="th-TH" altLang="th-TH" sz="2200" b="1" smtClean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altLang="th-TH" sz="2200" b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 (มาตรา 123)</a:t>
            </a:r>
          </a:p>
          <a:p>
            <a:pPr lvl="1" algn="thaiDist">
              <a:spcBef>
                <a:spcPct val="0"/>
              </a:spcBef>
            </a:pPr>
            <a:r>
              <a:rPr lang="th-TH" altLang="th-TH" sz="2200" b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 การดำเนินการจัดซื้อจัดจ้างให้เป็นไปตามระเบียบที่ใช้บังคับอยู่เดิม จนกว่าจะมีประกาศ หรือกฎหรือระเบียบแล้วแต่กรณี ใช้บังคับ (มาตรา 124)</a:t>
            </a:r>
          </a:p>
          <a:p>
            <a:pPr lvl="1" algn="thaiDist">
              <a:spcBef>
                <a:spcPct val="0"/>
              </a:spcBef>
            </a:pPr>
            <a:r>
              <a:rPr lang="th-TH" altLang="th-TH" sz="2200" b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ารดำเนินการจัดซื้อจัดจ้างที่ได้ดำเนินการตามระเบียบที่ใช้บังคับอยู่เดิมก่อนวันที่พระราชบัญญัตินี้ใช้บังคับและการตรวจรับและการจ่ายเงินยังไม่แล้วเสร็จให้ดำเนินการตามระเบียบเดิมต่อไป เว้นแต่ยังไม่ได้ประกาศจัดซื้อจัดจ้าง หรือในกรณีที่มีการยกเลิกการดำเนินการจัดซื้อจัดจ้าง การดำเนินการจัดซื้อจัดจ้างนั้น หรือการดำเนินการจัดซื้อจัดจ้างครั้งใหม่  แล้วแต่กรณี    ให้ดำเนินการ</a:t>
            </a:r>
            <a:br>
              <a:rPr lang="th-TH" altLang="th-TH" sz="2200" b="1" smtClean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altLang="th-TH" sz="2200" b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ตามพระราชบัญญัตินี้ (มาตรา 128)</a:t>
            </a:r>
          </a:p>
        </p:txBody>
      </p:sp>
      <p:sp>
        <p:nvSpPr>
          <p:cNvPr id="88068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74EDEE93-4500-4061-A6EE-451E4A7B0887}" type="slidenum">
              <a:rPr lang="en-US" altLang="en-US" sz="2000">
                <a:solidFill>
                  <a:srgbClr val="FEFFFF"/>
                </a:solidFill>
              </a:rPr>
              <a:pPr/>
              <a:t>160</a:t>
            </a:fld>
            <a:endParaRPr lang="th-TH" altLang="en-US" sz="2000">
              <a:solidFill>
                <a:srgbClr val="FE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รูปภาพที่เกี่ยวข้อ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12" y="3645024"/>
            <a:ext cx="1348409" cy="156443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853666"/>
            <a:ext cx="7886700" cy="802481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th-TH" sz="2800" dirty="0">
                <a:solidFill>
                  <a:srgbClr val="09029A"/>
                </a:solidFill>
                <a:latin typeface="Angsana New" panose="02020603050405020304" pitchFamily="18" charset="-34"/>
                <a:cs typeface="+mj-cs"/>
              </a:rPr>
              <a:t>หมายความว่า ผู้ดำรงตำแหน่งในหน่วยงานของรัฐดังต่อไปนี้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sz="4800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หัวหน้าหน่วยงานของรัฐ</a:t>
            </a:r>
            <a:endParaRPr lang="ko-KR" altLang="en-US" sz="48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236158120"/>
              </p:ext>
            </p:extLst>
          </p:nvPr>
        </p:nvGraphicFramePr>
        <p:xfrm>
          <a:off x="966044" y="1406029"/>
          <a:ext cx="7848872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http://www.gprocurement.go.th/wps/wcm/connect/80d0be004382eaa6910193dec3fc5a9c/?MOD=AJPERES&amp;attachment=true&amp;id=139658941853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17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577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764704"/>
            <a:ext cx="7886700" cy="802481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th-TH" sz="2400" dirty="0">
                <a:solidFill>
                  <a:srgbClr val="FF0000"/>
                </a:solidFill>
                <a:latin typeface="Angsana New" panose="02020603050405020304" pitchFamily="18" charset="-34"/>
                <a:cs typeface="+mj-cs"/>
              </a:rPr>
              <a:t>หมายความว่า ผู้ดำรงตำแหน่งในหน่วยงานของรัฐดังต่อไปนี้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dirty="0">
                <a:solidFill>
                  <a:srgbClr val="1C4C80"/>
                </a:solidFill>
                <a:latin typeface="Angsana New" pitchFamily="18" charset="-34"/>
                <a:cs typeface="Angsana New" pitchFamily="18" charset="-34"/>
              </a:rPr>
              <a:t>หัวหน้าหน่วยงานของรัฐ (ต่อ)</a:t>
            </a:r>
            <a:endParaRPr lang="ko-KR" altLang="en-US" dirty="0">
              <a:solidFill>
                <a:srgbClr val="1C4C80"/>
              </a:solidFill>
              <a:latin typeface="Angsana New" pitchFamily="18" charset="-34"/>
              <a:ea typeface="굴림" panose="020B0600000101010101" pitchFamily="34" charset="-127"/>
              <a:cs typeface="Angsana New" pitchFamily="18" charset="-34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086321042"/>
              </p:ext>
            </p:extLst>
          </p:nvPr>
        </p:nvGraphicFramePr>
        <p:xfrm>
          <a:off x="827584" y="1412776"/>
          <a:ext cx="7128792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http://www.gprocurement.go.th/wps/wcm/connect/80d0be004382eaa6910193dec3fc5a9c/?MOD=AJPERES&amp;attachment=true&amp;id=139658941853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pic>
        <p:nvPicPr>
          <p:cNvPr id="74754" name="Picture 2" descr="ผลการค้นหารูปภาพสำหรับ ผู้บริหาร การ์ตูน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5680" y="3501008"/>
            <a:ext cx="1718320" cy="1718321"/>
          </a:xfrm>
          <a:prstGeom prst="rect">
            <a:avLst/>
          </a:prstGeom>
          <a:noFill/>
        </p:spPr>
      </p:pic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18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357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ผลการค้นหารูปภาพสำหรับ ผู้บริหาร การ์ตู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95607"/>
            <a:ext cx="1575098" cy="193779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764704"/>
            <a:ext cx="7886700" cy="802481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th-TH" sz="2800" dirty="0">
                <a:solidFill>
                  <a:srgbClr val="09029A"/>
                </a:solidFill>
                <a:latin typeface="Angsana New" panose="02020603050405020304" pitchFamily="18" charset="-34"/>
                <a:cs typeface="+mj-cs"/>
              </a:rPr>
              <a:t>หมายความว่า ผู้ดำรงตำแหน่งในหน่วยงานของรัฐดังต่อไปนี้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sz="4800" dirty="0">
                <a:solidFill>
                  <a:srgbClr val="09029A"/>
                </a:solidFill>
                <a:latin typeface="Angsana New" pitchFamily="18" charset="-34"/>
                <a:cs typeface="Angsana New" pitchFamily="18" charset="-34"/>
              </a:rPr>
              <a:t>หัวหน้าหน่วยงานของรัฐ (ต่อ)</a:t>
            </a:r>
            <a:endParaRPr lang="ko-KR" altLang="en-US" sz="4800" dirty="0">
              <a:solidFill>
                <a:srgbClr val="09029A"/>
              </a:solidFill>
              <a:latin typeface="Angsana New" pitchFamily="18" charset="-34"/>
              <a:ea typeface="굴림" panose="020B0600000101010101" pitchFamily="34" charset="-127"/>
              <a:cs typeface="Angsana New" pitchFamily="18" charset="-34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160170458"/>
              </p:ext>
            </p:extLst>
          </p:nvPr>
        </p:nvGraphicFramePr>
        <p:xfrm>
          <a:off x="1259632" y="1412776"/>
          <a:ext cx="7488832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03648" y="2276872"/>
            <a:ext cx="171450" cy="190500"/>
          </a:xfrm>
          <a:prstGeom prst="rect">
            <a:avLst/>
          </a:prstGeom>
        </p:spPr>
      </p:pic>
      <p:pic>
        <p:nvPicPr>
          <p:cNvPr id="6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19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420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03350" y="620713"/>
            <a:ext cx="6589713" cy="1281112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พระราชบัญญัตินี้ใช้บังคับเมื่อพ้นกำหนด 180 วัน </a:t>
            </a:r>
            <a:b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นับแต่วันประกาศในราชกิจจา</a:t>
            </a:r>
            <a:r>
              <a:rPr lang="th-TH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นุเบกษา</a:t>
            </a:r>
            <a:endParaRPr lang="th-TH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755650" y="2565400"/>
            <a:ext cx="7848600" cy="2376488"/>
          </a:xfrm>
        </p:spPr>
        <p:txBody>
          <a:bodyPr/>
          <a:lstStyle/>
          <a:p>
            <a:pPr>
              <a:defRPr/>
            </a:pPr>
            <a:r>
              <a:rPr lang="th-TH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ให้ยกเลิกบทบัญญัติเกี่ยวกับการพัสดุ การจัดซื้อจัดจ้าง </a:t>
            </a:r>
            <a:br>
              <a:rPr lang="th-TH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หรือการบริหารพัสดุในกฎหมาย ระเบียบ ข้อบังคับ ประกาศ ข้อบัญญัติ และข้อกำหนดใดๆ ของหน่วยงานของรัฐ </a:t>
            </a:r>
            <a:br>
              <a:rPr lang="th-TH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ที่อยู่ภายใต้บังคับแห่งพระราชบัญญัตินี้</a:t>
            </a:r>
            <a:endParaRPr lang="th-TH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2150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084763"/>
            <a:ext cx="1309687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2499F49F-8A1A-4936-B350-7899167760B3}" type="slidenum">
              <a:rPr lang="en-US" altLang="en-US" sz="2000">
                <a:solidFill>
                  <a:srgbClr val="FEFFFF"/>
                </a:solidFill>
              </a:rPr>
              <a:pPr/>
              <a:t>2</a:t>
            </a:fld>
            <a:endParaRPr lang="th-TH" altLang="en-US" sz="2000">
              <a:solidFill>
                <a:srgbClr val="FE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ko-KR" sz="5400" dirty="0" smtClean="0">
                <a:solidFill>
                  <a:srgbClr val="3D34F6"/>
                </a:solidFill>
                <a:latin typeface="Angsana New" panose="02020603050405020304" pitchFamily="18" charset="-34"/>
                <a:ea typeface="굴림" panose="020B0600000101010101" pitchFamily="34" charset="-127"/>
                <a:cs typeface="Angsana New" panose="02020603050405020304" pitchFamily="18" charset="-34"/>
              </a:rPr>
              <a:t>การมอบอำนาจ (1)</a:t>
            </a:r>
            <a:endParaRPr lang="ko-KR" altLang="en-US" sz="5400" dirty="0">
              <a:solidFill>
                <a:srgbClr val="3D34F6"/>
              </a:solidFill>
              <a:latin typeface="Angsana New" panose="02020603050405020304" pitchFamily="18" charset="-34"/>
              <a:ea typeface="굴림" panose="020B0600000101010101" pitchFamily="34" charset="-127"/>
              <a:cs typeface="Angsana New" panose="02020603050405020304" pitchFamily="18" charset="-34"/>
            </a:endParaRPr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179512" y="1083236"/>
          <a:ext cx="8784976" cy="5586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6322" name="Picture 2" descr="ผลการค้นหารูปภาพสำหรับ ที่ปรึกษา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261" r="962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94" y="6000329"/>
            <a:ext cx="1140702" cy="85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gprocurement.go.th/wps/wcm/connect/80d0be004382eaa6910193dec3fc5a9c/?MOD=AJPERES&amp;attachment=true&amp;id=1396589418538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  <a:endParaRPr lang="th-TH" sz="1800" b="1" dirty="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4220960" y="2636912"/>
            <a:ext cx="648072" cy="122413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 dirty="0" smtClean="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20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57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3"/>
          <p:cNvSpPr>
            <a:spLocks noChangeArrowheads="1"/>
          </p:cNvSpPr>
          <p:nvPr/>
        </p:nvSpPr>
        <p:spPr bwMode="auto">
          <a:xfrm>
            <a:off x="2987675" y="1844675"/>
            <a:ext cx="5616575" cy="1584325"/>
          </a:xfrm>
          <a:prstGeom prst="wedgeRoundRectCallout">
            <a:avLst>
              <a:gd name="adj1" fmla="val -35190"/>
              <a:gd name="adj2" fmla="val 42685"/>
              <a:gd name="adj3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sz="3600" b="1" dirty="0">
                <a:solidFill>
                  <a:srgbClr val="000099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มอบอำนาจให้แก่ ผู้ว่าราชการจังหวัด </a:t>
            </a:r>
            <a:br>
              <a:rPr lang="th-TH" sz="3600" b="1" dirty="0">
                <a:solidFill>
                  <a:srgbClr val="000099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b="1" dirty="0">
                <a:solidFill>
                  <a:srgbClr val="000099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ผู้ว่าฯ สามารถมอบอำนาจ</a:t>
            </a:r>
            <a:r>
              <a:rPr lang="th-TH" sz="3600" b="1" dirty="0" smtClean="0">
                <a:solidFill>
                  <a:srgbClr val="000099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ต่อไปได้</a:t>
            </a:r>
            <a:endParaRPr lang="th-TH" sz="3600" b="1" dirty="0">
              <a:solidFill>
                <a:srgbClr val="000099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5364" name="AutoShape 5"/>
          <p:cNvSpPr>
            <a:spLocks noChangeArrowheads="1"/>
          </p:cNvSpPr>
          <p:nvPr/>
        </p:nvSpPr>
        <p:spPr bwMode="auto">
          <a:xfrm>
            <a:off x="179388" y="1700213"/>
            <a:ext cx="1798637" cy="2520950"/>
          </a:xfrm>
          <a:prstGeom prst="octagon">
            <a:avLst>
              <a:gd name="adj" fmla="val 2928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h-TH" sz="4400" b="1">
                <a:solidFill>
                  <a:srgbClr val="000099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ผู้มอบ</a:t>
            </a:r>
          </a:p>
          <a:p>
            <a:pPr algn="ctr" eaLnBrk="1" hangingPunct="1"/>
            <a:r>
              <a:rPr lang="th-TH" sz="4400" b="1">
                <a:solidFill>
                  <a:srgbClr val="000099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อำนาจ</a:t>
            </a:r>
          </a:p>
        </p:txBody>
      </p:sp>
      <p:sp>
        <p:nvSpPr>
          <p:cNvPr id="15365" name="AutoShape 6"/>
          <p:cNvSpPr>
            <a:spLocks noChangeArrowheads="1"/>
          </p:cNvSpPr>
          <p:nvPr/>
        </p:nvSpPr>
        <p:spPr bwMode="auto">
          <a:xfrm>
            <a:off x="2124075" y="2349500"/>
            <a:ext cx="792163" cy="719138"/>
          </a:xfrm>
          <a:prstGeom prst="rightArrow">
            <a:avLst>
              <a:gd name="adj1" fmla="val 50000"/>
              <a:gd name="adj2" fmla="val 27539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sz="1800">
              <a:solidFill>
                <a:srgbClr val="000000"/>
              </a:solidFill>
            </a:endParaRPr>
          </a:p>
        </p:txBody>
      </p:sp>
      <p:sp>
        <p:nvSpPr>
          <p:cNvPr id="15366" name="AutoShape 7"/>
          <p:cNvSpPr>
            <a:spLocks noChangeArrowheads="1"/>
          </p:cNvSpPr>
          <p:nvPr/>
        </p:nvSpPr>
        <p:spPr bwMode="auto">
          <a:xfrm>
            <a:off x="3492500" y="3429000"/>
            <a:ext cx="792163" cy="6477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sz="1800">
              <a:solidFill>
                <a:srgbClr val="000000"/>
              </a:solidFill>
            </a:endParaRPr>
          </a:p>
        </p:txBody>
      </p:sp>
      <p:sp>
        <p:nvSpPr>
          <p:cNvPr id="15368" name="AutoShape 9"/>
          <p:cNvSpPr>
            <a:spLocks noChangeArrowheads="1"/>
          </p:cNvSpPr>
          <p:nvPr/>
        </p:nvSpPr>
        <p:spPr bwMode="auto">
          <a:xfrm>
            <a:off x="7092950" y="3429000"/>
            <a:ext cx="863600" cy="57626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sz="1800">
              <a:solidFill>
                <a:srgbClr val="000000"/>
              </a:solidFill>
            </a:endParaRPr>
          </a:p>
        </p:txBody>
      </p:sp>
      <p:sp>
        <p:nvSpPr>
          <p:cNvPr id="15369" name="AutoShape 10"/>
          <p:cNvSpPr>
            <a:spLocks noChangeArrowheads="1"/>
          </p:cNvSpPr>
          <p:nvPr/>
        </p:nvSpPr>
        <p:spPr bwMode="auto">
          <a:xfrm>
            <a:off x="1978025" y="3404394"/>
            <a:ext cx="1655763" cy="649288"/>
          </a:xfrm>
          <a:prstGeom prst="leftArrow">
            <a:avLst>
              <a:gd name="adj1" fmla="val 50000"/>
              <a:gd name="adj2" fmla="val 63753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h-TH" sz="1800" b="1">
                <a:solidFill>
                  <a:srgbClr val="FFFF00"/>
                </a:solidFill>
              </a:rPr>
              <a:t>แจ้ง</a:t>
            </a:r>
          </a:p>
        </p:txBody>
      </p:sp>
      <p:sp>
        <p:nvSpPr>
          <p:cNvPr id="15370" name="AutoShape 11"/>
          <p:cNvSpPr>
            <a:spLocks noChangeArrowheads="1"/>
          </p:cNvSpPr>
          <p:nvPr/>
        </p:nvSpPr>
        <p:spPr bwMode="auto">
          <a:xfrm rot="-5400000">
            <a:off x="-288131" y="4904582"/>
            <a:ext cx="2447925" cy="1081087"/>
          </a:xfrm>
          <a:prstGeom prst="rightArrow">
            <a:avLst>
              <a:gd name="adj1" fmla="val 18741"/>
              <a:gd name="adj2" fmla="val 75215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sz="1800">
              <a:solidFill>
                <a:srgbClr val="000000"/>
              </a:solidFill>
            </a:endParaRPr>
          </a:p>
        </p:txBody>
      </p:sp>
      <p:sp>
        <p:nvSpPr>
          <p:cNvPr id="234508" name="AutoShape 12"/>
          <p:cNvSpPr>
            <a:spLocks noChangeArrowheads="1"/>
          </p:cNvSpPr>
          <p:nvPr/>
        </p:nvSpPr>
        <p:spPr bwMode="auto">
          <a:xfrm>
            <a:off x="1042989" y="6021388"/>
            <a:ext cx="7201420" cy="647700"/>
          </a:xfrm>
          <a:custGeom>
            <a:avLst/>
            <a:gdLst>
              <a:gd name="G0" fmla="+- 15568 0 0"/>
              <a:gd name="G1" fmla="+- 21600 0 0"/>
              <a:gd name="G2" fmla="+- 13935 0 0"/>
              <a:gd name="G3" fmla="*/ 15568 1 2"/>
              <a:gd name="G4" fmla="+- G3 10800 0"/>
              <a:gd name="G5" fmla="+- 21600 15568 21600"/>
              <a:gd name="G6" fmla="+- 21600 13935 0"/>
              <a:gd name="G7" fmla="*/ G6 1 2"/>
              <a:gd name="G8" fmla="*/ 21600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21600 1 2"/>
              <a:gd name="G15" fmla="+- G5 0 G4"/>
              <a:gd name="G16" fmla="+- G0 0 G4"/>
              <a:gd name="G17" fmla="*/ G2 G15 G16"/>
              <a:gd name="T0" fmla="*/ 18584 w 21600"/>
              <a:gd name="T1" fmla="*/ 0 h 21600"/>
              <a:gd name="T2" fmla="*/ 15568 w 21600"/>
              <a:gd name="T3" fmla="*/ 13935 h 21600"/>
              <a:gd name="T4" fmla="*/ 0 w 21600"/>
              <a:gd name="T5" fmla="*/ 18584 h 21600"/>
              <a:gd name="T6" fmla="*/ 10800 w 21600"/>
              <a:gd name="T7" fmla="*/ 21600 h 21600"/>
              <a:gd name="T8" fmla="*/ 21600 w 21600"/>
              <a:gd name="T9" fmla="*/ 17768 h 21600"/>
              <a:gd name="T10" fmla="*/ 21600 w 21600"/>
              <a:gd name="T11" fmla="*/ 13935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584" y="0"/>
                </a:moveTo>
                <a:lnTo>
                  <a:pt x="15568" y="13935"/>
                </a:lnTo>
                <a:lnTo>
                  <a:pt x="15568" y="13935"/>
                </a:lnTo>
                <a:lnTo>
                  <a:pt x="15568" y="15568"/>
                </a:lnTo>
                <a:lnTo>
                  <a:pt x="0" y="15568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3935"/>
                </a:lnTo>
                <a:lnTo>
                  <a:pt x="21600" y="13935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h-TH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                </a:t>
            </a:r>
            <a:r>
              <a:rPr lang="th-TH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</a:t>
            </a:r>
            <a:r>
              <a:rPr lang="th-TH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ไ</a:t>
            </a:r>
            <a:r>
              <a:rPr lang="th-TH" b="1" dirty="0" smtClean="0">
                <a:solidFill>
                  <a:srgbClr val="FFFF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ด้รับ</a:t>
            </a:r>
            <a:r>
              <a:rPr lang="th-TH" b="1" dirty="0">
                <a:solidFill>
                  <a:srgbClr val="FFFF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ความเห็นชอบ</a:t>
            </a:r>
          </a:p>
        </p:txBody>
      </p:sp>
      <p:sp>
        <p:nvSpPr>
          <p:cNvPr id="15372" name="AutoShape 13"/>
          <p:cNvSpPr>
            <a:spLocks noChangeArrowheads="1"/>
          </p:cNvSpPr>
          <p:nvPr/>
        </p:nvSpPr>
        <p:spPr bwMode="auto">
          <a:xfrm>
            <a:off x="2916238" y="914400"/>
            <a:ext cx="5770562" cy="785813"/>
          </a:xfrm>
          <a:prstGeom prst="flowChartAlternateProcess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h-TH" sz="3600" b="1">
                <a:solidFill>
                  <a:srgbClr val="000099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มอบอำนาจต่อตามระเบียบกระทรวงกลาโหม</a:t>
            </a:r>
          </a:p>
        </p:txBody>
      </p:sp>
      <p:sp>
        <p:nvSpPr>
          <p:cNvPr id="15373" name="AutoShape 14"/>
          <p:cNvSpPr>
            <a:spLocks noChangeArrowheads="1"/>
          </p:cNvSpPr>
          <p:nvPr/>
        </p:nvSpPr>
        <p:spPr bwMode="auto">
          <a:xfrm rot="-1985403">
            <a:off x="1957388" y="1498600"/>
            <a:ext cx="720725" cy="642938"/>
          </a:xfrm>
          <a:prstGeom prst="rightArrow">
            <a:avLst>
              <a:gd name="adj1" fmla="val 50000"/>
              <a:gd name="adj2" fmla="val 2802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sz="1800">
              <a:solidFill>
                <a:srgbClr val="000000"/>
              </a:solidFill>
            </a:endParaRPr>
          </a:p>
        </p:txBody>
      </p:sp>
      <p:sp>
        <p:nvSpPr>
          <p:cNvPr id="15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-28575"/>
            <a:ext cx="7467600" cy="1039813"/>
          </a:xfrm>
        </p:spPr>
        <p:txBody>
          <a:bodyPr/>
          <a:lstStyle/>
          <a:p>
            <a:r>
              <a:rPr lang="th-TH" sz="4000" dirty="0" smtClean="0">
                <a:solidFill>
                  <a:srgbClr val="3D3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การมอบอำนาจ (</a:t>
            </a:r>
            <a:r>
              <a:rPr lang="en-US" sz="4000" dirty="0" smtClean="0">
                <a:solidFill>
                  <a:srgbClr val="3D3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</a:t>
            </a:r>
            <a:r>
              <a:rPr lang="th-TH" sz="4000" dirty="0" smtClean="0">
                <a:solidFill>
                  <a:srgbClr val="3D3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</a:p>
        </p:txBody>
      </p:sp>
      <p:sp>
        <p:nvSpPr>
          <p:cNvPr id="2" name="สี่เหลี่ยมผืนผ้ามุมมน 1"/>
          <p:cNvSpPr/>
          <p:nvPr/>
        </p:nvSpPr>
        <p:spPr bwMode="auto">
          <a:xfrm>
            <a:off x="2105050" y="4134830"/>
            <a:ext cx="4083024" cy="18865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th-TH" sz="2800" b="1" dirty="0">
                <a:solidFill>
                  <a:srgbClr val="3D34F6"/>
                </a:solidFill>
                <a:latin typeface="Times New Roman" panose="02020603050405020304" pitchFamily="18" charset="0"/>
                <a:cs typeface="+mn-cs"/>
              </a:rPr>
              <a:t>รองผู้ว่าฯ , ผู้ช่วยผู้ว่าฯ </a:t>
            </a:r>
            <a:r>
              <a:rPr lang="th-TH" sz="2800" b="1" dirty="0" smtClean="0">
                <a:solidFill>
                  <a:srgbClr val="3D34F6"/>
                </a:solidFill>
                <a:latin typeface="Times New Roman" panose="02020603050405020304" pitchFamily="18" charset="0"/>
                <a:cs typeface="+mn-cs"/>
              </a:rPr>
              <a:t>,ปลัด</a:t>
            </a:r>
            <a:r>
              <a:rPr lang="th-TH" sz="2800" b="1" dirty="0">
                <a:solidFill>
                  <a:srgbClr val="3D34F6"/>
                </a:solidFill>
                <a:latin typeface="Times New Roman" panose="02020603050405020304" pitchFamily="18" charset="0"/>
                <a:cs typeface="+mn-cs"/>
              </a:rPr>
              <a:t>จังหวัด , หัวหน้าส่วน</a:t>
            </a:r>
            <a:r>
              <a:rPr lang="th-TH" sz="2800" b="1" dirty="0" smtClean="0">
                <a:solidFill>
                  <a:srgbClr val="3D34F6"/>
                </a:solidFill>
                <a:latin typeface="Times New Roman" panose="02020603050405020304" pitchFamily="18" charset="0"/>
                <a:cs typeface="+mn-cs"/>
              </a:rPr>
              <a:t>ราชการประจำ</a:t>
            </a:r>
            <a:r>
              <a:rPr lang="th-TH" sz="2800" b="1" dirty="0">
                <a:solidFill>
                  <a:srgbClr val="3D34F6"/>
                </a:solidFill>
                <a:latin typeface="Times New Roman" panose="02020603050405020304" pitchFamily="18" charset="0"/>
                <a:cs typeface="+mn-cs"/>
              </a:rPr>
              <a:t>จังหวัด </a:t>
            </a:r>
            <a:endParaRPr lang="th-TH" sz="2800" b="1" dirty="0" smtClean="0">
              <a:solidFill>
                <a:srgbClr val="3D34F6"/>
              </a:solidFill>
              <a:latin typeface="Times New Roman" panose="02020603050405020304" pitchFamily="18" charset="0"/>
              <a:cs typeface="+mn-cs"/>
            </a:endParaRPr>
          </a:p>
          <a:p>
            <a:r>
              <a:rPr lang="th-TH" b="1" dirty="0" smtClean="0">
                <a:solidFill>
                  <a:srgbClr val="3D34F6"/>
                </a:solidFill>
                <a:latin typeface="Times New Roman" panose="02020603050405020304" pitchFamily="18" charset="0"/>
                <a:cs typeface="+mn-cs"/>
              </a:rPr>
              <a:t>(</a:t>
            </a:r>
            <a:r>
              <a:rPr lang="th-TH" b="1" dirty="0">
                <a:solidFill>
                  <a:srgbClr val="3D34F6"/>
                </a:solidFill>
                <a:latin typeface="Times New Roman" panose="02020603050405020304" pitchFamily="18" charset="0"/>
                <a:cs typeface="+mn-cs"/>
              </a:rPr>
              <a:t>ผู้ว่าฯ แจ้งผู้มอบอำนาจชั้นต้นทราบด้วย)</a:t>
            </a:r>
          </a:p>
        </p:txBody>
      </p:sp>
      <p:sp>
        <p:nvSpPr>
          <p:cNvPr id="3" name="สี่เหลี่ยมผืนผ้ามุมมน 2"/>
          <p:cNvSpPr/>
          <p:nvPr/>
        </p:nvSpPr>
        <p:spPr bwMode="auto">
          <a:xfrm>
            <a:off x="6511924" y="4126583"/>
            <a:ext cx="2016224" cy="18463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th-TH" sz="3600" b="1" dirty="0">
                <a:solidFill>
                  <a:srgbClr val="3D34F6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th-TH" sz="3600" b="1" dirty="0" smtClean="0">
                <a:solidFill>
                  <a:srgbClr val="3D34F6"/>
                </a:solidFill>
                <a:latin typeface="Times New Roman" panose="02020603050405020304" pitchFamily="18" charset="0"/>
                <a:cs typeface="+mn-cs"/>
              </a:rPr>
              <a:t> </a:t>
            </a:r>
            <a:br>
              <a:rPr lang="th-TH" sz="3600" b="1" dirty="0" smtClean="0">
                <a:solidFill>
                  <a:srgbClr val="3D34F6"/>
                </a:solidFill>
                <a:latin typeface="Times New Roman" panose="02020603050405020304" pitchFamily="18" charset="0"/>
                <a:cs typeface="+mn-cs"/>
              </a:rPr>
            </a:br>
            <a:r>
              <a:rPr lang="th-TH" sz="3600" b="1" dirty="0" smtClean="0">
                <a:solidFill>
                  <a:srgbClr val="3D34F6"/>
                </a:solidFill>
                <a:latin typeface="Times New Roman" panose="02020603050405020304" pitchFamily="18" charset="0"/>
                <a:cs typeface="+mn-cs"/>
              </a:rPr>
              <a:t>  บุคคล</a:t>
            </a:r>
            <a:r>
              <a:rPr lang="th-TH" sz="3600" b="1" dirty="0">
                <a:solidFill>
                  <a:srgbClr val="3D34F6"/>
                </a:solidFill>
                <a:latin typeface="Times New Roman" panose="02020603050405020304" pitchFamily="18" charset="0"/>
                <a:cs typeface="+mn-cs"/>
              </a:rPr>
              <a:t>อื่น</a:t>
            </a:r>
          </a:p>
        </p:txBody>
      </p:sp>
    </p:spTree>
    <p:extLst>
      <p:ext uri="{BB962C8B-B14F-4D97-AF65-F5344CB8AC3E}">
        <p14:creationId xmlns:p14="http://schemas.microsoft.com/office/powerpoint/2010/main" val="164051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38902"/>
            <a:ext cx="6911975" cy="609600"/>
          </a:xfrm>
        </p:spPr>
        <p:txBody>
          <a:bodyPr/>
          <a:lstStyle/>
          <a:p>
            <a:r>
              <a:rPr lang="th-TH" altLang="ko-KR" sz="5400" dirty="0" smtClean="0">
                <a:solidFill>
                  <a:srgbClr val="3D34F6"/>
                </a:solidFill>
                <a:latin typeface="Angsana New" panose="02020603050405020304" pitchFamily="18" charset="-34"/>
                <a:ea typeface="굴림" panose="020B0600000101010101" pitchFamily="34" charset="-127"/>
                <a:cs typeface="Angsana New" panose="02020603050405020304" pitchFamily="18" charset="-34"/>
              </a:rPr>
              <a:t>การมอบอำนาจ</a:t>
            </a:r>
            <a:r>
              <a:rPr lang="en-US" altLang="ko-KR" sz="5400" dirty="0" smtClean="0">
                <a:solidFill>
                  <a:srgbClr val="3D34F6"/>
                </a:solidFill>
                <a:latin typeface="Angsana New" panose="02020603050405020304" pitchFamily="18" charset="-34"/>
                <a:ea typeface="굴림" panose="020B0600000101010101" pitchFamily="34" charset="-127"/>
                <a:cs typeface="Angsana New" panose="02020603050405020304" pitchFamily="18" charset="-34"/>
              </a:rPr>
              <a:t>(3)</a:t>
            </a:r>
            <a:endParaRPr lang="ko-KR" altLang="en-US" sz="5400" dirty="0">
              <a:solidFill>
                <a:srgbClr val="3D34F6"/>
              </a:solidFill>
              <a:latin typeface="Angsana New" panose="02020603050405020304" pitchFamily="18" charset="-34"/>
              <a:ea typeface="굴림" panose="020B0600000101010101" pitchFamily="34" charset="-127"/>
              <a:cs typeface="Angsana New" panose="02020603050405020304" pitchFamily="18" charset="-34"/>
            </a:endParaRPr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179512" y="1011228"/>
          <a:ext cx="8784976" cy="5586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6322" name="Picture 2" descr="ผลการค้นหารูปภาพสำหรับ ที่ปรึกษา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261" r="962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301097"/>
            <a:ext cx="2106953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gprocurement.go.th/wps/wcm/connect/80d0be004382eaa6910193dec3fc5a9c/?MOD=AJPERES&amp;attachment=true&amp;id=1396589418538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  <a:endParaRPr lang="th-TH" sz="1800" b="1" dirty="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4220960" y="2636912"/>
            <a:ext cx="648072" cy="122413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 dirty="0" smtClean="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22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3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ไดอะแกรม 3"/>
          <p:cNvGraphicFramePr/>
          <p:nvPr/>
        </p:nvGraphicFramePr>
        <p:xfrm>
          <a:off x="107504" y="1196752"/>
          <a:ext cx="8897796" cy="5089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/>
          <p:cNvSpPr/>
          <p:nvPr/>
        </p:nvSpPr>
        <p:spPr>
          <a:xfrm>
            <a:off x="6503988" y="1668463"/>
            <a:ext cx="2316162" cy="14001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2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เปิดเผยข้อมูล </a:t>
            </a:r>
          </a:p>
          <a:p>
            <a:pPr algn="ctr">
              <a:defRPr/>
            </a:pPr>
            <a:r>
              <a:rPr lang="th-TH" sz="22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เปิดโอกาสให้แข่งขัน</a:t>
            </a:r>
          </a:p>
          <a:p>
            <a:pPr algn="ctr">
              <a:defRPr/>
            </a:pPr>
            <a:r>
              <a:rPr lang="th-TH" sz="22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อย่างเป็นธรรม มีระยะเวลาเพียงพอต่อการยื่นข้อเสนอ</a:t>
            </a:r>
          </a:p>
        </p:txBody>
      </p:sp>
      <p:sp>
        <p:nvSpPr>
          <p:cNvPr id="7" name="Rectangle 6"/>
          <p:cNvSpPr/>
          <p:nvPr/>
        </p:nvSpPr>
        <p:spPr>
          <a:xfrm>
            <a:off x="339726" y="5055961"/>
            <a:ext cx="2216150" cy="12533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6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เก็บข้อมูลเป็นระบบ</a:t>
            </a:r>
          </a:p>
          <a:p>
            <a:pPr algn="ctr">
              <a:defRPr/>
            </a:pPr>
            <a:r>
              <a:rPr lang="th-TH" sz="26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เพื่อการตรวจสอบ</a:t>
            </a:r>
          </a:p>
        </p:txBody>
      </p:sp>
      <p:sp>
        <p:nvSpPr>
          <p:cNvPr id="8" name="Rectangle 7"/>
          <p:cNvSpPr/>
          <p:nvPr/>
        </p:nvSpPr>
        <p:spPr>
          <a:xfrm>
            <a:off x="323850" y="1668463"/>
            <a:ext cx="2232025" cy="11461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มีคุณลักษณะตอบสนองวัตถุประสงค์การใช้งาน</a:t>
            </a:r>
          </a:p>
          <a:p>
            <a:pPr algn="ctr">
              <a:defRPr/>
            </a:pPr>
            <a:r>
              <a:rPr lang="th-TH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และมีราคาเหมาะสม</a:t>
            </a:r>
          </a:p>
        </p:txBody>
      </p:sp>
      <p:sp>
        <p:nvSpPr>
          <p:cNvPr id="9" name="Rectangle 8"/>
          <p:cNvSpPr/>
          <p:nvPr/>
        </p:nvSpPr>
        <p:spPr>
          <a:xfrm>
            <a:off x="6405220" y="4869160"/>
            <a:ext cx="2415252" cy="1440160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8000"/>
              </a:lnSpc>
              <a:defRPr/>
            </a:pPr>
            <a:r>
              <a:rPr lang="th-TH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วางแผนการจัดซื้อจัดจ้าง</a:t>
            </a:r>
          </a:p>
          <a:p>
            <a:pPr algn="ctr">
              <a:lnSpc>
                <a:spcPct val="98000"/>
              </a:lnSpc>
              <a:defRPr/>
            </a:pPr>
            <a:r>
              <a:rPr lang="th-TH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มีการกำหนดเวลาที่เหมาะสม และมีการประเมินผล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754188" y="119063"/>
            <a:ext cx="5857875" cy="1293812"/>
          </a:xfrm>
          <a:prstGeom prst="rect">
            <a:avLst/>
          </a:prstGeom>
          <a:noFill/>
          <a:ln w="28575">
            <a:noFill/>
            <a:prstDash val="sysDash"/>
          </a:ln>
          <a:effectLst/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th-TH" altLang="ko-K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ea typeface="Gulim" panose="020B0600000101010101" pitchFamily="34" charset="-127"/>
                <a:cs typeface="Angsana New" panose="02020603050405020304" pitchFamily="18" charset="-34"/>
              </a:rPr>
              <a:t>มาตรา 8 </a:t>
            </a:r>
          </a:p>
          <a:p>
            <a:pPr fontAlgn="auto">
              <a:spcAft>
                <a:spcPts val="0"/>
              </a:spcAft>
              <a:defRPr/>
            </a:pPr>
            <a:r>
              <a:rPr lang="th-TH" altLang="ko-K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ea typeface="Gulim" panose="020B0600000101010101" pitchFamily="34" charset="-127"/>
                <a:cs typeface="Angsana New" panose="02020603050405020304" pitchFamily="18" charset="-34"/>
              </a:rPr>
              <a:t>หลักการจัดซื้อจัดจ้าง</a:t>
            </a:r>
            <a:endParaRPr lang="th-TH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6876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6BB9CF81-0CE1-4303-96B7-70439A9F9994}" type="slidenum">
              <a:rPr lang="en-US" altLang="en-US" sz="2000">
                <a:solidFill>
                  <a:srgbClr val="FEFFFF"/>
                </a:solidFill>
              </a:rPr>
              <a:pPr/>
              <a:t>23</a:t>
            </a:fld>
            <a:endParaRPr lang="th-TH" altLang="en-US" sz="2000">
              <a:solidFill>
                <a:srgbClr val="FEFFFF"/>
              </a:solidFill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1042988" y="1916113"/>
            <a:ext cx="7561262" cy="3743325"/>
          </a:xfrm>
        </p:spPr>
        <p:txBody>
          <a:bodyPr/>
          <a:lstStyle/>
          <a:p>
            <a:pPr algn="thaiDist" eaLnBrk="1" hangingPunct="1">
              <a:buFont typeface="Arial" panose="020B0604020202020204" pitchFamily="34" charset="0"/>
              <a:buChar char="•"/>
            </a:pPr>
            <a:r>
              <a:rPr lang="th-TH" altLang="th-TH" sz="3000" b="1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การกำหนดคุณลักษณะเฉพาะของพัสดุที่จะทำการจัดซื้อจัดจ้าง </a:t>
            </a:r>
            <a:br>
              <a:rPr lang="th-TH" altLang="th-TH" sz="3000" b="1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altLang="th-TH" sz="3000" b="1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ให้หน่วยงานของรัฐ</a:t>
            </a:r>
            <a:r>
              <a:rPr lang="th-TH" altLang="th-TH" sz="3000" b="1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คำนึงถึงคุณภาพ เทคนิค และวัตถุประสงค์</a:t>
            </a:r>
            <a:r>
              <a:rPr lang="th-TH" altLang="th-TH" sz="3000" b="1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/>
            </a:r>
            <a:br>
              <a:rPr lang="th-TH" altLang="th-TH" sz="3000" b="1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altLang="th-TH" sz="3000" b="1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ของการจัดซื้อจัดจ้างพัสดุนั้น และห้ามมิให้กำหนดคุณลักษณะ</a:t>
            </a:r>
            <a:br>
              <a:rPr lang="th-TH" altLang="th-TH" sz="3000" b="1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altLang="th-TH" sz="3000" b="1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ของพัสดุให้ใกล้เคียงกับยี่ห้อใดยี่ห้อหนึ่ง หรือของผู้ขายรายใดรายหนึ่งโดยเฉพาะ เว้นแต่พัสดุที่จะทำการจัดซื้อจัดจ้างตามวัตถุประสงค์นั้น</a:t>
            </a:r>
            <a:br>
              <a:rPr lang="th-TH" altLang="th-TH" sz="3000" b="1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altLang="th-TH" sz="3000" b="1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มียี่ห้อเดียวหรือจะต้องใช้อะไหล่ของยี่ห้อใด ก็ให้ระบุยี่ห้อนั้นได้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03350" y="476250"/>
            <a:ext cx="6548438" cy="1152525"/>
          </a:xfrm>
          <a:prstGeom prst="rect">
            <a:avLst/>
          </a:prstGeom>
          <a:noFill/>
          <a:ln w="28575">
            <a:noFill/>
            <a:prstDash val="sysDash"/>
          </a:ln>
          <a:effectLst/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th-TH" altLang="ko-K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ea typeface="Gulim" panose="020B0600000101010101" pitchFamily="34" charset="-127"/>
                <a:cs typeface="Angsana New" panose="02020603050405020304" pitchFamily="18" charset="-34"/>
              </a:rPr>
              <a:t>มาตรา </a:t>
            </a:r>
            <a:r>
              <a:rPr lang="th-TH" altLang="ko-K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ea typeface="Gulim" panose="020B0600000101010101" pitchFamily="34" charset="-127"/>
                <a:cs typeface="Angsana New" panose="02020603050405020304" pitchFamily="18" charset="-34"/>
              </a:rPr>
              <a:t>9</a:t>
            </a:r>
            <a:r>
              <a:rPr lang="th-TH" altLang="ko-K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ea typeface="Gulim" panose="020B0600000101010101" pitchFamily="34" charset="-127"/>
                <a:cs typeface="Angsana New" panose="02020603050405020304" pitchFamily="18" charset="-34"/>
              </a:rPr>
              <a:t> </a:t>
            </a:r>
          </a:p>
          <a:p>
            <a:pPr fontAlgn="auto">
              <a:spcAft>
                <a:spcPts val="0"/>
              </a:spcAft>
              <a:defRPr/>
            </a:pPr>
            <a:r>
              <a:rPr lang="th-TH" altLang="ko-K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ea typeface="Gulim" panose="020B0600000101010101" pitchFamily="34" charset="-127"/>
                <a:cs typeface="Angsana New" panose="02020603050405020304" pitchFamily="18" charset="-34"/>
              </a:rPr>
              <a:t>การกำหนดคุณลักษณะเฉพาะ</a:t>
            </a:r>
            <a:endParaRPr lang="th-TH" sz="3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789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5019675"/>
            <a:ext cx="191770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9EE4C677-B456-4E51-ADD5-211B559B7F05}" type="slidenum">
              <a:rPr lang="en-US" altLang="en-US" sz="2000">
                <a:solidFill>
                  <a:srgbClr val="FEFFFF"/>
                </a:solidFill>
              </a:rPr>
              <a:pPr/>
              <a:t>24</a:t>
            </a:fld>
            <a:endParaRPr lang="th-TH" altLang="en-US" sz="2000">
              <a:solidFill>
                <a:srgbClr val="FEFFFF"/>
              </a:solidFill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592F275E-EB10-4E99-8493-CDDD2DDD4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086"/>
            <a:ext cx="7272486" cy="609600"/>
          </a:xfrm>
        </p:spPr>
        <p:txBody>
          <a:bodyPr/>
          <a:lstStyle/>
          <a:p>
            <a:r>
              <a:rPr lang="th-TH" dirty="0"/>
              <a:t>การจัดทำร่างขอบเขตของงานหรือรายละเอียดคุณลักษณะเฉพาะของพัสดุหรือแบบรูปรายการงานก่อสร้าง</a:t>
            </a:r>
            <a:endParaRPr lang="en-US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393903C2-599D-49E4-B488-FB87864BE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algn="thaiDist">
              <a:spcBef>
                <a:spcPts val="0"/>
              </a:spcBef>
              <a:spcAft>
                <a:spcPts val="0"/>
              </a:spcAft>
              <a:tabLst>
                <a:tab pos="900430" algn="l"/>
                <a:tab pos="1440180" algn="l"/>
              </a:tabLst>
            </a:pPr>
            <a:r>
              <a:rPr lang="th-TH" b="1" u="sng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ในการซื้อหรือจ้างที่มิใช่การจ้างก่อสร้าง</a:t>
            </a:r>
            <a:r>
              <a:rPr lang="th-TH" b="1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 </a:t>
            </a:r>
            <a:r>
              <a:rPr lang="th-TH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ให้หัวหน้าหน่วยงานของรัฐแต่งตั้งคณะกรรมการขึ้นมาคณะหนึ่ง หรือมอบหมายให้เจ้าหน้าที่หรือบุคคลใดบุคคลหนึ่งจัดทำร่างขอบเขตของงานหรือรายละเอียดคุณลักษณะเฉพาะของพัสดุที่จะซื้อหรือจ้าง  รวมทั้งกำหนดหลักเกณฑ์การพิจารณาคัดเลือกข้อเสนอ </a:t>
            </a:r>
            <a:endParaRPr lang="en-US" sz="2400" dirty="0"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marR="0" algn="thaiDist">
              <a:spcBef>
                <a:spcPts val="0"/>
              </a:spcBef>
              <a:spcAft>
                <a:spcPts val="0"/>
              </a:spcAft>
              <a:tabLst>
                <a:tab pos="900430" algn="l"/>
                <a:tab pos="1440180" algn="l"/>
              </a:tabLst>
            </a:pPr>
            <a:r>
              <a:rPr lang="th-TH" b="1" u="sng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ในการจ้างก่อสร้าง</a:t>
            </a:r>
            <a:r>
              <a:rPr lang="th-TH" b="1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 </a:t>
            </a:r>
            <a:r>
              <a:rPr lang="th-TH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ให้หัวหน้าหน่วยงานของรัฐแต่งตั้งคณะกรรมการขึ้นมาคณะหนึ่ง หรือมอบหมายให้เจ้าหน้าที่หรือบุคคลใดบุคคลหนึ่งจัดทำแบบรูปรายการงานก่อสร้าง หรือจะดำเนินการจ้างตามความในหมวด 4 งานจ้างออกแบบหรือควบคุมงานก่อสร้าง</a:t>
            </a:r>
            <a:br>
              <a:rPr lang="th-TH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</a:br>
            <a:r>
              <a:rPr lang="th-TH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ก็ได้</a:t>
            </a:r>
            <a:endParaRPr lang="en-US" sz="2400" dirty="0"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marR="0" algn="thaiDist">
              <a:spcBef>
                <a:spcPts val="0"/>
              </a:spcBef>
              <a:spcAft>
                <a:spcPts val="0"/>
              </a:spcAft>
              <a:tabLst>
                <a:tab pos="900430" algn="l"/>
                <a:tab pos="1440180" algn="l"/>
              </a:tabLst>
            </a:pPr>
            <a:r>
              <a:rPr lang="th-TH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องค์ประกอบ ระยะเวลาการพิจารณา และการประชุมของคณะกรรมการตามวรรคหนึ่งและวรรคสอง ให้เป็นไปตามที่หัวหน้าหน่วยงานของรัฐกำหนดตามความจำเป็นและเหมาะสม  </a:t>
            </a:r>
            <a:endParaRPr lang="en-US" sz="2400" dirty="0"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  <a:p>
            <a:endParaRPr lang="en-US" dirty="0"/>
          </a:p>
        </p:txBody>
      </p:sp>
      <p:pic>
        <p:nvPicPr>
          <p:cNvPr id="7" name="Picture 7" descr="http://www.gprocurement.go.th/wps/wcm/connect/80d0be004382eaa6910193dec3fc5a9c/?MOD=AJPERES&amp;attachment=true&amp;id=1396589418538">
            <a:extLst>
              <a:ext uri="{FF2B5EF4-FFF2-40B4-BE49-F238E27FC236}">
                <a16:creationId xmlns="" xmlns:a16="http://schemas.microsoft.com/office/drawing/2014/main" id="{B7A475E2-B2CC-44F0-B7DE-E8687AB28A0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12">
            <a:extLst>
              <a:ext uri="{FF2B5EF4-FFF2-40B4-BE49-F238E27FC236}">
                <a16:creationId xmlns="" xmlns:a16="http://schemas.microsoft.com/office/drawing/2014/main" id="{0E24FFD5-A2FD-4AC2-8C23-1AE9A5168E05}"/>
              </a:ext>
            </a:extLst>
          </p:cNvPr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</p:spTree>
    <p:extLst>
      <p:ext uri="{BB962C8B-B14F-4D97-AF65-F5344CB8AC3E}">
        <p14:creationId xmlns:p14="http://schemas.microsoft.com/office/powerpoint/2010/main" val="1067315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การเผยแพร่ร่างขอบเขตของงาน</a:t>
            </a:r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2" cstate="print"/>
          <a:srcRect l="3616" b="3609"/>
          <a:stretch/>
        </p:blipFill>
        <p:spPr>
          <a:xfrm>
            <a:off x="78233" y="2396239"/>
            <a:ext cx="2175792" cy="3846959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6071" y="980728"/>
            <a:ext cx="2057400" cy="3952875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4" cstate="print"/>
          <a:srcRect b="3609"/>
          <a:stretch/>
        </p:blipFill>
        <p:spPr>
          <a:xfrm>
            <a:off x="3702731" y="2396239"/>
            <a:ext cx="1895475" cy="3846959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 rotWithShape="1">
          <a:blip r:embed="rId2" cstate="print"/>
          <a:srcRect l="3142" r="13922"/>
          <a:stretch/>
        </p:blipFill>
        <p:spPr>
          <a:xfrm>
            <a:off x="5521671" y="1243732"/>
            <a:ext cx="1872208" cy="3990975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3" cstate="print"/>
          <a:srcRect t="3211" r="12099" b="3643"/>
          <a:stretch/>
        </p:blipFill>
        <p:spPr>
          <a:xfrm>
            <a:off x="7361221" y="2347251"/>
            <a:ext cx="1808487" cy="3681933"/>
          </a:xfrm>
          <a:prstGeom prst="rect">
            <a:avLst/>
          </a:prstGeom>
        </p:spPr>
      </p:pic>
      <p:sp>
        <p:nvSpPr>
          <p:cNvPr id="110" name="TextBox 109"/>
          <p:cNvSpPr txBox="1"/>
          <p:nvPr/>
        </p:nvSpPr>
        <p:spPr>
          <a:xfrm>
            <a:off x="398346" y="3163624"/>
            <a:ext cx="1237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+mn-cs"/>
              </a:rPr>
              <a:t>e-market</a:t>
            </a:r>
            <a:endParaRPr lang="th-TH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2142273" y="1676707"/>
            <a:ext cx="1249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+mn-cs"/>
              </a:rPr>
              <a:t>e-bidding</a:t>
            </a:r>
            <a:endParaRPr lang="th-TH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3963162" y="3071291"/>
            <a:ext cx="12980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+mn-cs"/>
              </a:rPr>
              <a:t>สอบราคา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5827215" y="1876762"/>
            <a:ext cx="1261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+mn-cs"/>
              </a:rPr>
              <a:t>จ้างที่ปรึกษา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533583" y="2768436"/>
            <a:ext cx="1463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+mn-cs"/>
              </a:rPr>
              <a:t>จ้างออกแบบ</a:t>
            </a:r>
            <a:br>
              <a:rPr lang="th-TH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+mn-cs"/>
              </a:rPr>
            </a:br>
            <a:r>
              <a:rPr lang="th-TH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+mn-cs"/>
              </a:rPr>
              <a:t>หรือควบคุมงาน</a:t>
            </a:r>
          </a:p>
        </p:txBody>
      </p:sp>
      <p:sp>
        <p:nvSpPr>
          <p:cNvPr id="116" name="Rounded Rectangle 115"/>
          <p:cNvSpPr/>
          <p:nvPr/>
        </p:nvSpPr>
        <p:spPr bwMode="auto">
          <a:xfrm>
            <a:off x="1826071" y="2720937"/>
            <a:ext cx="1881833" cy="3689166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th-TH" sz="2000" b="1" dirty="0">
                <a:solidFill>
                  <a:srgbClr val="1504F6"/>
                </a:solidFill>
              </a:rPr>
              <a:t>-วงเงินเกิน 5 แสนบาท</a:t>
            </a:r>
            <a:br>
              <a:rPr lang="th-TH" sz="2000" b="1" dirty="0">
                <a:solidFill>
                  <a:srgbClr val="1504F6"/>
                </a:solidFill>
              </a:rPr>
            </a:br>
            <a:r>
              <a:rPr lang="th-TH" sz="2000" b="1" dirty="0">
                <a:solidFill>
                  <a:srgbClr val="1504F6"/>
                </a:solidFill>
              </a:rPr>
              <a:t> แต่ไม่เกิน 5 ล้าน    </a:t>
            </a:r>
          </a:p>
          <a:p>
            <a:r>
              <a:rPr lang="th-TH" sz="2000" b="1" dirty="0">
                <a:solidFill>
                  <a:srgbClr val="1504F6"/>
                </a:solidFill>
              </a:rPr>
              <a:t> ให้อยู่ในดุลพินิจ</a:t>
            </a:r>
          </a:p>
          <a:p>
            <a:r>
              <a:rPr lang="th-TH" sz="2000" b="1" dirty="0">
                <a:solidFill>
                  <a:srgbClr val="1504F6"/>
                </a:solidFill>
              </a:rPr>
              <a:t>-วงเงินเกิน 5 ล้านบาท </a:t>
            </a:r>
            <a:br>
              <a:rPr lang="th-TH" sz="2000" b="1" dirty="0">
                <a:solidFill>
                  <a:srgbClr val="1504F6"/>
                </a:solidFill>
              </a:rPr>
            </a:br>
            <a:r>
              <a:rPr lang="th-TH" sz="2000" b="1" dirty="0">
                <a:solidFill>
                  <a:srgbClr val="1504F6"/>
                </a:solidFill>
              </a:rPr>
              <a:t>ให้เผยแพร่เพื่อรับฟังความคิดเห็น</a:t>
            </a:r>
          </a:p>
          <a:p>
            <a:r>
              <a:rPr lang="th-TH" sz="2000" b="1" dirty="0">
                <a:solidFill>
                  <a:srgbClr val="1504F6"/>
                </a:solidFill>
              </a:rPr>
              <a:t>-รัฐวิสาหกิจ จะกำหนดแตกต่างได้ โดยความเห็นชอบของคณะกรรมการวินิจฉัย</a:t>
            </a:r>
            <a:endParaRPr lang="th-TH" sz="2000" dirty="0">
              <a:solidFill>
                <a:srgbClr val="1504F6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626196" y="4495963"/>
            <a:ext cx="19720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1504F6"/>
                </a:solidFill>
                <a:ea typeface="Cordia New"/>
              </a:rPr>
              <a:t>อาจนำร่างประกาศ</a:t>
            </a:r>
            <a:br>
              <a:rPr lang="th-TH" sz="2000" b="1" dirty="0">
                <a:solidFill>
                  <a:srgbClr val="1504F6"/>
                </a:solidFill>
                <a:ea typeface="Cordia New"/>
              </a:rPr>
            </a:br>
            <a:r>
              <a:rPr lang="th-TH" sz="2000" b="1" dirty="0">
                <a:solidFill>
                  <a:srgbClr val="1504F6"/>
                </a:solidFill>
                <a:ea typeface="Cordia New"/>
              </a:rPr>
              <a:t>และเอกสารฯ เผยแพร่</a:t>
            </a:r>
            <a:br>
              <a:rPr lang="th-TH" sz="2000" b="1" dirty="0">
                <a:solidFill>
                  <a:srgbClr val="1504F6"/>
                </a:solidFill>
                <a:ea typeface="Cordia New"/>
              </a:rPr>
            </a:br>
            <a:r>
              <a:rPr lang="th-TH" sz="2000" b="1" dirty="0">
                <a:solidFill>
                  <a:srgbClr val="1504F6"/>
                </a:solidFill>
                <a:ea typeface="Cordia New"/>
              </a:rPr>
              <a:t>เพื่อรับฟังความคิดเห็น</a:t>
            </a:r>
            <a:br>
              <a:rPr lang="th-TH" sz="2000" b="1" dirty="0">
                <a:solidFill>
                  <a:srgbClr val="1504F6"/>
                </a:solidFill>
                <a:ea typeface="Cordia New"/>
              </a:rPr>
            </a:br>
            <a:r>
              <a:rPr lang="th-TH" sz="2000" b="1" dirty="0">
                <a:solidFill>
                  <a:srgbClr val="1504F6"/>
                </a:solidFill>
                <a:ea typeface="Cordia New"/>
              </a:rPr>
              <a:t>จากผู้ประกอบการ</a:t>
            </a:r>
            <a:br>
              <a:rPr lang="th-TH" sz="2000" b="1" dirty="0">
                <a:solidFill>
                  <a:srgbClr val="1504F6"/>
                </a:solidFill>
                <a:ea typeface="Cordia New"/>
              </a:rPr>
            </a:br>
            <a:r>
              <a:rPr lang="th-TH" sz="2000" b="1" dirty="0">
                <a:solidFill>
                  <a:srgbClr val="1504F6"/>
                </a:solidFill>
                <a:ea typeface="Cordia New"/>
              </a:rPr>
              <a:t>ก่อนก็ได้ </a:t>
            </a:r>
            <a:endParaRPr lang="th-TH" sz="2000" b="1" dirty="0">
              <a:solidFill>
                <a:srgbClr val="1504F6"/>
              </a:solidFill>
            </a:endParaRPr>
          </a:p>
          <a:p>
            <a:pPr algn="ctr"/>
            <a:endParaRPr lang="th-TH" sz="2000" b="1" dirty="0">
              <a:solidFill>
                <a:srgbClr val="1504F6"/>
              </a:solidFill>
            </a:endParaRPr>
          </a:p>
        </p:txBody>
      </p:sp>
      <p:pic>
        <p:nvPicPr>
          <p:cNvPr id="45058" name="Picture 2" descr="ผลการค้นหารูปภาพสำหรับ ผิด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14" y="4756029"/>
            <a:ext cx="1429172" cy="123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 descr="ผลการค้นหารูปภาพสำหรับ ผิด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189" y="3239220"/>
            <a:ext cx="1429172" cy="123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ผลการค้นหารูปภาพสำหรับ ผิด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83" y="4354287"/>
            <a:ext cx="1429172" cy="123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http://www.gprocurement.go.th/wps/wcm/connect/80d0be004382eaa6910193dec3fc5a9c/?MOD=AJPERES&amp;attachment=true&amp;id=1396589418538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pic>
        <p:nvPicPr>
          <p:cNvPr id="20" name="Picture 3" descr="logo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6076950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26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417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6238" y="260350"/>
            <a:ext cx="3382962" cy="720725"/>
          </a:xfrm>
          <a:solidFill>
            <a:schemeClr val="accent2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altLang="th-TH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หมวด </a:t>
            </a:r>
            <a:r>
              <a:rPr lang="th-TH" altLang="th-TH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th-TH" altLang="th-TH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คณะกรรมการ</a:t>
            </a:r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6375" y="1628775"/>
            <a:ext cx="6591300" cy="4537075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th-TH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endParaRPr lang="th-TH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791072" y="1268760"/>
          <a:ext cx="835292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5061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938F8417-6B53-4F18-83DC-EB3814FC055B}" type="slidenum">
              <a:rPr lang="en-US" altLang="en-US" sz="2000">
                <a:solidFill>
                  <a:srgbClr val="FEFFFF"/>
                </a:solidFill>
              </a:rPr>
              <a:pPr/>
              <a:t>27</a:t>
            </a:fld>
            <a:endParaRPr lang="th-TH" altLang="en-US" sz="2000">
              <a:solidFill>
                <a:srgbClr val="FEFFFF"/>
              </a:solidFill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47813" y="452438"/>
            <a:ext cx="6429375" cy="17938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noFill/>
            <a:prstDash val="sysDash"/>
          </a:ln>
          <a:effectLst/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th-TH" altLang="th-TH" b="1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หมวด 4</a:t>
            </a:r>
            <a:br>
              <a:rPr lang="th-TH" altLang="th-TH" b="1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altLang="th-TH" sz="3600" b="1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องค์กรสนับสนุน</a:t>
            </a:r>
            <a:r>
              <a:rPr lang="th-TH" altLang="th-TH" sz="3600" b="1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ดูแลการจัดซื้อจัดจ้าง</a:t>
            </a:r>
            <a:r>
              <a:rPr lang="th-TH" altLang="th-TH" sz="3600" b="1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และ</a:t>
            </a:r>
            <a:br>
              <a:rPr lang="th-TH" altLang="th-TH" sz="3600" b="1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altLang="th-TH" sz="3600" b="1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การ</a:t>
            </a:r>
            <a:r>
              <a:rPr lang="th-TH" altLang="th-TH" sz="3600" b="1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บริหารพัสดุภาครัฐ</a:t>
            </a:r>
            <a:endParaRPr lang="th-TH" sz="3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-108520" y="1793875"/>
          <a:ext cx="9036496" cy="4659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04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452438"/>
            <a:ext cx="10033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7F55AC2E-6639-4D22-A0AD-C338AD84ECCD}" type="slidenum">
              <a:rPr lang="en-US" altLang="en-US" sz="2000">
                <a:solidFill>
                  <a:srgbClr val="FEFFFF"/>
                </a:solidFill>
              </a:rPr>
              <a:pPr/>
              <a:t>28</a:t>
            </a:fld>
            <a:endParaRPr lang="th-TH" altLang="en-US" sz="2000">
              <a:solidFill>
                <a:srgbClr val="FEFFFF"/>
              </a:solidFill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1176338" y="2792413"/>
            <a:ext cx="6799262" cy="3444875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th-TH" altLang="th-TH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ให้คณะกรรมการราคากลางกำหนดหลักเกณฑ์ในการขึ้นทะเบียนผู้ประกอบการก่อสร้าง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th-TH" altLang="th-TH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สำหรับการขึ้นทะเบียนผู้ประกอบการพัสดุอื่น ให้เป็นไปตามที่คณะกรรมการราคากลางเห็นสมควร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th-TH" altLang="th-TH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ให้กรมบัญชีกลางประกาศรายชื่อผู้ประกอบการที่ขึ้นทะเบียนไว้แล้ว</a:t>
            </a:r>
            <a:br>
              <a:rPr lang="th-TH" altLang="th-TH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altLang="th-TH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ในระบบเครือข่ายสารสนเทศ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th-TH" altLang="th-TH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ในกรณีที่กรมบัญชีกลางได้ขึ้นทะเบียนผู้ประกอบการไว้แล้ว หน่วยงานของรัฐไม่ต้องจัดให้มีการขึ้นทะเบียนอีก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76375" y="549275"/>
            <a:ext cx="6840538" cy="12890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noFill/>
            <a:prstDash val="sysDash"/>
          </a:ln>
          <a:effectLst/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th-TH" altLang="th-TH" b="1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หมวด 5</a:t>
            </a:r>
            <a:br>
              <a:rPr lang="th-TH" altLang="th-TH" b="1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altLang="th-TH" sz="3600" b="1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การขึ้นทะเบียนผู้ประกอบการ</a:t>
            </a:r>
            <a:endParaRPr lang="th-TH" sz="3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2228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EB1F2503-DC13-44F5-B454-B3EDDB00CA4C}" type="slidenum">
              <a:rPr lang="en-US" altLang="en-US" sz="2000">
                <a:solidFill>
                  <a:srgbClr val="FEFFFF"/>
                </a:solidFill>
              </a:rPr>
              <a:pPr/>
              <a:t>29</a:t>
            </a:fld>
            <a:endParaRPr lang="th-TH" altLang="en-US" sz="2000">
              <a:solidFill>
                <a:srgbClr val="FEFFFF"/>
              </a:solidFill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2268538" y="476250"/>
            <a:ext cx="3598862" cy="1208088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altLang="th-TH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พระราชบัญญัติ</a:t>
            </a:r>
            <a:br>
              <a:rPr lang="th-TH" altLang="th-TH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altLang="th-TH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15 หมวด 132 มาตรา</a:t>
            </a:r>
          </a:p>
        </p:txBody>
      </p:sp>
      <p:pic>
        <p:nvPicPr>
          <p:cNvPr id="2253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92150"/>
            <a:ext cx="1458913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/>
          <p:cNvGraphicFramePr/>
          <p:nvPr/>
        </p:nvGraphicFramePr>
        <p:xfrm>
          <a:off x="467544" y="1916832"/>
          <a:ext cx="8352928" cy="455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533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65EC61F6-4C9A-403D-A4ED-8540E53487CC}" type="slidenum">
              <a:rPr lang="en-US" altLang="en-US" sz="2000">
                <a:solidFill>
                  <a:srgbClr val="FEFFFF"/>
                </a:solidFill>
              </a:rPr>
              <a:pPr/>
              <a:t>3</a:t>
            </a:fld>
            <a:endParaRPr lang="th-TH" altLang="en-US" sz="2000">
              <a:solidFill>
                <a:srgbClr val="FEFFFF"/>
              </a:solidFill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391282" y="1123950"/>
          <a:ext cx="8357182" cy="5401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360488"/>
            <a:ext cx="3889375" cy="6096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ea typeface="Gulim" panose="020B0600000101010101" pitchFamily="34" charset="-127"/>
                <a:cs typeface="Angsana New" panose="02020603050405020304" pitchFamily="18" charset="-34"/>
              </a:rPr>
              <a:t>วิธีการจัดซื้อจัดจ้างพัสดุ 3 วิธี</a:t>
            </a:r>
            <a:endParaRPr lang="en-US" altLang="ko-KR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Gulim" panose="020B0600000101010101" pitchFamily="34" charset="-127"/>
              <a:cs typeface="Angsana New" panose="02020603050405020304" pitchFamily="18" charset="-34"/>
            </a:endParaRPr>
          </a:p>
        </p:txBody>
      </p:sp>
      <p:sp>
        <p:nvSpPr>
          <p:cNvPr id="53252" name="กล่องข้อความ 4"/>
          <p:cNvSpPr txBox="1">
            <a:spLocks noChangeArrowheads="1"/>
          </p:cNvSpPr>
          <p:nvPr/>
        </p:nvSpPr>
        <p:spPr bwMode="auto">
          <a:xfrm>
            <a:off x="6443663" y="1125538"/>
            <a:ext cx="2160587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thaiDist" eaLnBrk="1" hangingPunct="1">
              <a:spcBef>
                <a:spcPct val="0"/>
              </a:spcBef>
              <a:buClrTx/>
              <a:buFontTx/>
              <a:buNone/>
            </a:pPr>
            <a:r>
              <a:rPr lang="th-TH" altLang="th-TH" sz="2000" b="1">
                <a:solidFill>
                  <a:srgbClr val="0C03BD"/>
                </a:solidFill>
                <a:latin typeface="Angsana New" panose="02020603050405020304" pitchFamily="18" charset="-34"/>
              </a:rPr>
              <a:t>เชิญชวนให้ผู้ประกอบการทั่วไป ที่มีคุณสมบัติตรง      ตามเงื่อนไขที่กำหนดเข้ายื่นข้อเสนอ</a:t>
            </a:r>
          </a:p>
        </p:txBody>
      </p:sp>
      <p:sp>
        <p:nvSpPr>
          <p:cNvPr id="53253" name="กล่องข้อความ 9"/>
          <p:cNvSpPr txBox="1">
            <a:spLocks noChangeArrowheads="1"/>
          </p:cNvSpPr>
          <p:nvPr/>
        </p:nvSpPr>
        <p:spPr bwMode="auto">
          <a:xfrm>
            <a:off x="395288" y="2854325"/>
            <a:ext cx="2862262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thaiDist" eaLnBrk="1" hangingPunct="1">
              <a:spcBef>
                <a:spcPct val="0"/>
              </a:spcBef>
              <a:buClrTx/>
              <a:buFontTx/>
              <a:buNone/>
            </a:pPr>
            <a:r>
              <a:rPr lang="th-TH" altLang="th-TH" sz="2000" b="1">
                <a:solidFill>
                  <a:srgbClr val="0C03BD"/>
                </a:solidFill>
                <a:latin typeface="Angsana New" panose="02020603050405020304" pitchFamily="18" charset="-34"/>
              </a:rPr>
              <a:t>เชิญชวนเฉพาะผู้ประกอบการที่มีคุณสมบัติตรงตามที่กำหนดซึ่งต้อง</a:t>
            </a:r>
            <a:br>
              <a:rPr lang="th-TH" altLang="th-TH" sz="2000" b="1">
                <a:solidFill>
                  <a:srgbClr val="0C03BD"/>
                </a:solidFill>
                <a:latin typeface="Angsana New" panose="02020603050405020304" pitchFamily="18" charset="-34"/>
              </a:rPr>
            </a:br>
            <a:r>
              <a:rPr lang="th-TH" altLang="th-TH" sz="2000" b="1">
                <a:solidFill>
                  <a:srgbClr val="0C03BD"/>
                </a:solidFill>
                <a:latin typeface="Angsana New" panose="02020603050405020304" pitchFamily="18" charset="-34"/>
              </a:rPr>
              <a:t>ไม่น้อยกว่า 3 ราย ให้เข้ายื่นข้อเสนอ </a:t>
            </a:r>
            <a:r>
              <a:rPr lang="th-TH" altLang="th-TH" sz="2000" b="1" u="sng">
                <a:solidFill>
                  <a:srgbClr val="0C03BD"/>
                </a:solidFill>
                <a:latin typeface="Angsana New" panose="02020603050405020304" pitchFamily="18" charset="-34"/>
              </a:rPr>
              <a:t>เว้นแต่ </a:t>
            </a:r>
            <a:r>
              <a:rPr lang="th-TH" altLang="th-TH" sz="2000" b="1">
                <a:solidFill>
                  <a:srgbClr val="0C03BD"/>
                </a:solidFill>
                <a:latin typeface="Angsana New" panose="02020603050405020304" pitchFamily="18" charset="-34"/>
              </a:rPr>
              <a:t>ผู้ประกอบการที่มีคุณสมบัติตรงตามกำหนดน้อยกว่า 3 ราย</a:t>
            </a:r>
          </a:p>
        </p:txBody>
      </p:sp>
      <p:sp>
        <p:nvSpPr>
          <p:cNvPr id="53254" name="กล่องข้อความ 10"/>
          <p:cNvSpPr txBox="1">
            <a:spLocks noChangeArrowheads="1"/>
          </p:cNvSpPr>
          <p:nvPr/>
        </p:nvSpPr>
        <p:spPr bwMode="auto">
          <a:xfrm>
            <a:off x="6318250" y="4283075"/>
            <a:ext cx="241141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thaiDist" eaLnBrk="1" hangingPunct="1">
              <a:spcBef>
                <a:spcPct val="0"/>
              </a:spcBef>
              <a:buClrTx/>
              <a:buFontTx/>
              <a:buNone/>
            </a:pPr>
            <a:r>
              <a:rPr lang="th-TH" altLang="th-TH" sz="2000" b="1">
                <a:solidFill>
                  <a:srgbClr val="0C03BD"/>
                </a:solidFill>
                <a:latin typeface="Angsana New" panose="02020603050405020304" pitchFamily="18" charset="-34"/>
              </a:rPr>
              <a:t>หน่วยงานภาครัฐเชิญชวนผู้ประกอบการที่มีคุณสมบัติตรงตามที่กำหนดรายใดรายหนึ่งให้เข้ายื่นข้อเสนอหรือให้เข้ามาเจรจาต่อรองราคากับหน่วยงานของรัฐโดยตรง</a:t>
            </a:r>
          </a:p>
        </p:txBody>
      </p:sp>
      <p:pic>
        <p:nvPicPr>
          <p:cNvPr id="53255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941888"/>
            <a:ext cx="2020887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13" y="2840038"/>
            <a:ext cx="9334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2339975" y="366713"/>
            <a:ext cx="4103688" cy="6826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 w="3175" cmpd="sng">
                  <a:noFill/>
                </a:ln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th-TH" altLang="th-TH" sz="3600" b="1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หมวด 6  การจัดซื้อจัดจ้าง</a:t>
            </a:r>
          </a:p>
        </p:txBody>
      </p:sp>
      <p:sp>
        <p:nvSpPr>
          <p:cNvPr id="53258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E7C7419B-5F18-4D03-9600-F154828ECF1D}" type="slidenum">
              <a:rPr lang="en-US" altLang="en-US" sz="2000">
                <a:solidFill>
                  <a:srgbClr val="FEFFFF"/>
                </a:solidFill>
              </a:rPr>
              <a:pPr/>
              <a:t>30</a:t>
            </a:fld>
            <a:endParaRPr lang="th-TH" altLang="en-US" sz="2000">
              <a:solidFill>
                <a:srgbClr val="FEFFFF"/>
              </a:solidFill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สี่เหลี่ยมผืนผ้ามุมมน 4"/>
          <p:cNvSpPr/>
          <p:nvPr/>
        </p:nvSpPr>
        <p:spPr>
          <a:xfrm>
            <a:off x="3071813" y="3013224"/>
            <a:ext cx="2765425" cy="1022350"/>
          </a:xfrm>
          <a:prstGeom prst="roundRect">
            <a:avLst/>
          </a:prstGeom>
          <a:solidFill>
            <a:srgbClr val="00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วิธีคัดเลือก</a:t>
            </a:r>
            <a:endParaRPr lang="th-TH" sz="32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4820" name="สี่เหลี่ยมผืนผ้า 5"/>
          <p:cNvSpPr>
            <a:spLocks noChangeArrowheads="1"/>
          </p:cNvSpPr>
          <p:nvPr/>
        </p:nvSpPr>
        <p:spPr bwMode="auto">
          <a:xfrm>
            <a:off x="614308" y="1764928"/>
            <a:ext cx="2805564" cy="923330"/>
          </a:xfrm>
          <a:prstGeom prst="rect">
            <a:avLst/>
          </a:prstGeom>
          <a:solidFill>
            <a:srgbClr val="F1E5CD"/>
          </a:solidFill>
          <a:ln w="28575">
            <a:solidFill>
              <a:srgbClr val="90C9F4"/>
            </a:solidFill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1800" b="1" dirty="0" smtClean="0"/>
              <a:t>1. ใช้วิธีประกาศเชิญชวนทั่วไปแล้ว </a:t>
            </a:r>
            <a:br>
              <a:rPr lang="th-TH" altLang="th-TH" sz="1800" b="1" dirty="0" smtClean="0"/>
            </a:br>
            <a:r>
              <a:rPr lang="th-TH" altLang="th-TH" sz="1800" b="1" dirty="0" smtClean="0"/>
              <a:t>ไม่มีผู้ยื่นข้อเสนอ หรือข้อเสนอ</a:t>
            </a:r>
            <a:br>
              <a:rPr lang="th-TH" altLang="th-TH" sz="1800" b="1" dirty="0" smtClean="0"/>
            </a:br>
            <a:r>
              <a:rPr lang="th-TH" altLang="th-TH" sz="1800" b="1" dirty="0" smtClean="0"/>
              <a:t>ไม่ได้รับการคัดเลือก</a:t>
            </a:r>
          </a:p>
        </p:txBody>
      </p:sp>
      <p:sp>
        <p:nvSpPr>
          <p:cNvPr id="34821" name="สี่เหลี่ยมผืนผ้า 7"/>
          <p:cNvSpPr>
            <a:spLocks noChangeArrowheads="1"/>
          </p:cNvSpPr>
          <p:nvPr/>
        </p:nvSpPr>
        <p:spPr bwMode="auto">
          <a:xfrm>
            <a:off x="3635896" y="1725761"/>
            <a:ext cx="5337675" cy="923330"/>
          </a:xfrm>
          <a:prstGeom prst="rect">
            <a:avLst/>
          </a:prstGeom>
          <a:solidFill>
            <a:srgbClr val="F1E5CD"/>
          </a:solidFill>
          <a:ln w="28575">
            <a:solidFill>
              <a:srgbClr val="90C9F4"/>
            </a:solidFill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th-TH" altLang="th-TH" sz="1800" b="1" dirty="0">
                <a:solidFill>
                  <a:schemeClr val="tx1"/>
                </a:solidFill>
                <a:latin typeface="Angsana New" panose="02020603050405020304" pitchFamily="18" charset="-34"/>
              </a:rPr>
              <a:t>2. พัสดุที่มีคุณลักษณะเฉพาะเป็นพิเศษหรือซับซ้อน หรือต้องผลิต ก่อสร้าง </a:t>
            </a:r>
            <a:r>
              <a:rPr lang="th-TH" altLang="th-TH" sz="1800" b="1" dirty="0" smtClean="0">
                <a:solidFill>
                  <a:schemeClr val="tx1"/>
                </a:solidFill>
                <a:latin typeface="Angsana New" panose="02020603050405020304" pitchFamily="18" charset="-34"/>
              </a:rPr>
              <a:t/>
            </a:r>
            <a:br>
              <a:rPr lang="th-TH" altLang="th-TH" sz="1800" b="1" dirty="0" smtClean="0">
                <a:solidFill>
                  <a:schemeClr val="tx1"/>
                </a:solidFill>
                <a:latin typeface="Angsana New" panose="02020603050405020304" pitchFamily="18" charset="-34"/>
              </a:rPr>
            </a:br>
            <a:r>
              <a:rPr lang="th-TH" altLang="th-TH" sz="1800" b="1" dirty="0" smtClean="0">
                <a:solidFill>
                  <a:schemeClr val="tx1"/>
                </a:solidFill>
                <a:latin typeface="Angsana New" panose="02020603050405020304" pitchFamily="18" charset="-34"/>
              </a:rPr>
              <a:t>หรือ</a:t>
            </a:r>
            <a:r>
              <a:rPr lang="th-TH" altLang="th-TH" sz="1800" b="1" dirty="0">
                <a:solidFill>
                  <a:schemeClr val="tx1"/>
                </a:solidFill>
                <a:latin typeface="Angsana New" panose="02020603050405020304" pitchFamily="18" charset="-34"/>
              </a:rPr>
              <a:t>ให้บริการโดยผู้ประกอบการที่มีฝีมือโดยเฉพาะ หรือมีความชำนาญ</a:t>
            </a:r>
            <a:br>
              <a:rPr lang="th-TH" altLang="th-TH" sz="1800" b="1" dirty="0">
                <a:solidFill>
                  <a:schemeClr val="tx1"/>
                </a:solidFill>
                <a:latin typeface="Angsana New" panose="02020603050405020304" pitchFamily="18" charset="-34"/>
              </a:rPr>
            </a:br>
            <a:r>
              <a:rPr lang="th-TH" altLang="th-TH" sz="1800" b="1" dirty="0">
                <a:solidFill>
                  <a:schemeClr val="tx1"/>
                </a:solidFill>
                <a:latin typeface="Angsana New" panose="02020603050405020304" pitchFamily="18" charset="-34"/>
              </a:rPr>
              <a:t>เป็นพิเศษ หรือมีทักษะสูงและผู้ประกอบการมีจำนวนจำกัด</a:t>
            </a:r>
          </a:p>
        </p:txBody>
      </p:sp>
      <p:sp>
        <p:nvSpPr>
          <p:cNvPr id="34822" name="สี่เหลี่ยมผืนผ้า 10"/>
          <p:cNvSpPr>
            <a:spLocks noChangeArrowheads="1"/>
          </p:cNvSpPr>
          <p:nvPr/>
        </p:nvSpPr>
        <p:spPr bwMode="auto">
          <a:xfrm>
            <a:off x="6368903" y="2922737"/>
            <a:ext cx="2281741" cy="1323439"/>
          </a:xfrm>
          <a:prstGeom prst="rect">
            <a:avLst/>
          </a:prstGeom>
          <a:solidFill>
            <a:srgbClr val="F1E5CD"/>
          </a:solidFill>
          <a:ln w="28575">
            <a:solidFill>
              <a:srgbClr val="90C9F4"/>
            </a:solidFill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th-TH" altLang="th-TH" sz="2000" b="1">
                <a:solidFill>
                  <a:schemeClr val="tx1"/>
                </a:solidFill>
                <a:latin typeface="Angsana New" panose="02020603050405020304" pitchFamily="18" charset="-34"/>
              </a:rPr>
              <a:t>4. ลักษณะของการใช้งาน </a:t>
            </a: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th-TH" altLang="th-TH" sz="2000" b="1">
                <a:solidFill>
                  <a:schemeClr val="tx1"/>
                </a:solidFill>
                <a:latin typeface="Angsana New" panose="02020603050405020304" pitchFamily="18" charset="-34"/>
              </a:rPr>
              <a:t>หรือมีข้อจำกัดทางเทคนิค</a:t>
            </a: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th-TH" altLang="th-TH" sz="2000" b="1">
                <a:solidFill>
                  <a:schemeClr val="tx1"/>
                </a:solidFill>
                <a:latin typeface="Angsana New" panose="02020603050405020304" pitchFamily="18" charset="-34"/>
              </a:rPr>
              <a:t>ที่จำเป็นต้องระบุยี่ห้อ</a:t>
            </a: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th-TH" altLang="th-TH" sz="2000" b="1">
                <a:solidFill>
                  <a:schemeClr val="tx1"/>
                </a:solidFill>
                <a:latin typeface="Angsana New" panose="02020603050405020304" pitchFamily="18" charset="-34"/>
              </a:rPr>
              <a:t>เป็นการเฉพาะ</a:t>
            </a:r>
            <a:endParaRPr lang="en-US" altLang="th-TH" sz="2000" b="1">
              <a:solidFill>
                <a:schemeClr val="tx1"/>
              </a:solidFill>
              <a:latin typeface="Angsana New" panose="02020603050405020304" pitchFamily="18" charset="-34"/>
            </a:endParaRPr>
          </a:p>
        </p:txBody>
      </p:sp>
      <p:sp>
        <p:nvSpPr>
          <p:cNvPr id="34823" name="สี่เหลี่ยมผืนผ้า 11"/>
          <p:cNvSpPr>
            <a:spLocks noChangeArrowheads="1"/>
          </p:cNvSpPr>
          <p:nvPr/>
        </p:nvSpPr>
        <p:spPr bwMode="auto">
          <a:xfrm>
            <a:off x="499804" y="3111979"/>
            <a:ext cx="2416692" cy="923330"/>
          </a:xfrm>
          <a:prstGeom prst="rect">
            <a:avLst/>
          </a:prstGeom>
          <a:solidFill>
            <a:srgbClr val="F1E5CD"/>
          </a:solidFill>
          <a:ln w="28575">
            <a:solidFill>
              <a:srgbClr val="90C9F4"/>
            </a:solidFill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1800" b="1" dirty="0" smtClean="0"/>
              <a:t>3. มีความจำเป็นเร่งด่วน    </a:t>
            </a:r>
            <a:br>
              <a:rPr lang="th-TH" altLang="th-TH" sz="1800" b="1" dirty="0" smtClean="0"/>
            </a:br>
            <a:r>
              <a:rPr lang="th-TH" altLang="th-TH" sz="1800" b="1" dirty="0" smtClean="0"/>
              <a:t>อันเนื่องมาจากเกิดเหตุการณ์</a:t>
            </a:r>
            <a:br>
              <a:rPr lang="th-TH" altLang="th-TH" sz="1800" b="1" dirty="0" smtClean="0"/>
            </a:br>
            <a:r>
              <a:rPr lang="th-TH" altLang="th-TH" sz="1800" b="1" dirty="0" smtClean="0"/>
              <a:t>ที่ไม่อาจคาดหมายได้ </a:t>
            </a:r>
            <a:endParaRPr lang="en-US" altLang="th-TH" sz="1800" b="1" dirty="0" smtClean="0"/>
          </a:p>
        </p:txBody>
      </p:sp>
      <p:sp>
        <p:nvSpPr>
          <p:cNvPr id="34824" name="สี่เหลี่ยมผืนผ้า 12"/>
          <p:cNvSpPr>
            <a:spLocks noChangeArrowheads="1"/>
          </p:cNvSpPr>
          <p:nvPr/>
        </p:nvSpPr>
        <p:spPr bwMode="auto">
          <a:xfrm>
            <a:off x="323528" y="4572008"/>
            <a:ext cx="2933413" cy="1015663"/>
          </a:xfrm>
          <a:prstGeom prst="rect">
            <a:avLst/>
          </a:prstGeom>
          <a:solidFill>
            <a:srgbClr val="F1E5CD"/>
          </a:solidFill>
          <a:ln w="28575">
            <a:solidFill>
              <a:srgbClr val="90C9F4"/>
            </a:solidFill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th-TH" altLang="th-TH" sz="2000" b="1" dirty="0">
                <a:solidFill>
                  <a:schemeClr val="tx1"/>
                </a:solidFill>
                <a:latin typeface="Angsana New" panose="02020603050405020304" pitchFamily="18" charset="-34"/>
              </a:rPr>
              <a:t>5. ต้องซื้อโดยตรงจากต่างประเทศ         หรือดำเนินการโดยผ่านองค์การระหว่างประเทศ</a:t>
            </a:r>
            <a:endParaRPr lang="en-US" altLang="th-TH" sz="2000" b="1" dirty="0">
              <a:solidFill>
                <a:schemeClr val="tx1"/>
              </a:solidFill>
              <a:latin typeface="Angsana New" panose="02020603050405020304" pitchFamily="18" charset="-34"/>
              <a:ea typeface="Times New Roman" panose="02020603050405020304" pitchFamily="18" charset="0"/>
            </a:endParaRPr>
          </a:p>
        </p:txBody>
      </p:sp>
      <p:sp>
        <p:nvSpPr>
          <p:cNvPr id="34825" name="สี่เหลี่ยมผืนผ้า 13"/>
          <p:cNvSpPr>
            <a:spLocks noChangeArrowheads="1"/>
          </p:cNvSpPr>
          <p:nvPr/>
        </p:nvSpPr>
        <p:spPr bwMode="auto">
          <a:xfrm>
            <a:off x="3448632" y="4457998"/>
            <a:ext cx="2292205" cy="1323439"/>
          </a:xfrm>
          <a:prstGeom prst="rect">
            <a:avLst/>
          </a:prstGeom>
          <a:solidFill>
            <a:srgbClr val="F1E5CD"/>
          </a:solidFill>
          <a:ln w="28575">
            <a:solidFill>
              <a:srgbClr val="90C9F4"/>
            </a:solidFill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th-TH" altLang="th-TH" sz="2000" b="1">
                <a:solidFill>
                  <a:schemeClr val="tx1"/>
                </a:solidFill>
                <a:latin typeface="Angsana New" panose="02020603050405020304" pitchFamily="18" charset="-34"/>
              </a:rPr>
              <a:t>6. ใช้ในราชการลับ หรือเป็นงานที่ต้องปกปิดเป็นความลับของทางราชการ หรือเกี่ยวกับความมั่นคงของประเทศ </a:t>
            </a:r>
            <a:endParaRPr lang="en-US" altLang="th-TH" sz="2000" b="1">
              <a:solidFill>
                <a:schemeClr val="tx1"/>
              </a:solidFill>
              <a:latin typeface="Angsana New" panose="02020603050405020304" pitchFamily="18" charset="-34"/>
              <a:ea typeface="Times New Roman" panose="02020603050405020304" pitchFamily="18" charset="0"/>
            </a:endParaRPr>
          </a:p>
        </p:txBody>
      </p:sp>
      <p:sp>
        <p:nvSpPr>
          <p:cNvPr id="34826" name="สี่เหลี่ยมผืนผ้า 14"/>
          <p:cNvSpPr>
            <a:spLocks noChangeArrowheads="1"/>
          </p:cNvSpPr>
          <p:nvPr/>
        </p:nvSpPr>
        <p:spPr bwMode="auto">
          <a:xfrm>
            <a:off x="5952857" y="4500570"/>
            <a:ext cx="2840714" cy="1015663"/>
          </a:xfrm>
          <a:prstGeom prst="rect">
            <a:avLst/>
          </a:prstGeom>
          <a:solidFill>
            <a:srgbClr val="F1E5CD"/>
          </a:solidFill>
          <a:ln w="28575">
            <a:solidFill>
              <a:srgbClr val="90C9F4"/>
            </a:solidFill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th-TH" altLang="th-TH" sz="2000" b="1" dirty="0">
                <a:solidFill>
                  <a:schemeClr val="tx1"/>
                </a:solidFill>
                <a:latin typeface="Angsana New" panose="02020603050405020304" pitchFamily="18" charset="-34"/>
              </a:rPr>
              <a:t>7. งานจ้างซ่อมพัสดุที่จำเป็นถอดตรวจให้ทราบความชำรุดเสียหายเสียก่อน </a:t>
            </a:r>
            <a:r>
              <a:rPr lang="th-TH" altLang="th-TH" sz="2000" b="1" dirty="0" smtClean="0">
                <a:solidFill>
                  <a:schemeClr val="tx1"/>
                </a:solidFill>
                <a:latin typeface="Angsana New" panose="02020603050405020304" pitchFamily="18" charset="-34"/>
              </a:rPr>
              <a:t/>
            </a:r>
            <a:br>
              <a:rPr lang="th-TH" altLang="th-TH" sz="2000" b="1" dirty="0" smtClean="0">
                <a:solidFill>
                  <a:schemeClr val="tx1"/>
                </a:solidFill>
                <a:latin typeface="Angsana New" panose="02020603050405020304" pitchFamily="18" charset="-34"/>
              </a:rPr>
            </a:br>
            <a:r>
              <a:rPr lang="th-TH" altLang="th-TH" sz="2000" b="1" dirty="0" smtClean="0">
                <a:solidFill>
                  <a:schemeClr val="tx1"/>
                </a:solidFill>
                <a:latin typeface="Angsana New" panose="02020603050405020304" pitchFamily="18" charset="-34"/>
              </a:rPr>
              <a:t>จึง</a:t>
            </a:r>
            <a:r>
              <a:rPr lang="th-TH" altLang="th-TH" sz="2000" b="1" dirty="0">
                <a:solidFill>
                  <a:schemeClr val="tx1"/>
                </a:solidFill>
                <a:latin typeface="Angsana New" panose="02020603050405020304" pitchFamily="18" charset="-34"/>
              </a:rPr>
              <a:t>จะประมาณค่าซ่อมได้</a:t>
            </a:r>
            <a:endParaRPr lang="en-US" altLang="th-TH" sz="2000" b="1" dirty="0">
              <a:solidFill>
                <a:schemeClr val="tx1"/>
              </a:solidFill>
              <a:latin typeface="Angsana New" panose="02020603050405020304" pitchFamily="18" charset="-34"/>
            </a:endParaRPr>
          </a:p>
        </p:txBody>
      </p:sp>
      <p:cxnSp>
        <p:nvCxnSpPr>
          <p:cNvPr id="30" name="ตัวเชื่อมต่อโค้ง 61"/>
          <p:cNvCxnSpPr/>
          <p:nvPr/>
        </p:nvCxnSpPr>
        <p:spPr>
          <a:xfrm rot="5400000" flipH="1" flipV="1">
            <a:off x="4823619" y="2678907"/>
            <a:ext cx="338137" cy="311150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ตัวเชื่อมต่อโค้ง 65"/>
          <p:cNvCxnSpPr/>
          <p:nvPr/>
        </p:nvCxnSpPr>
        <p:spPr>
          <a:xfrm rot="16200000" flipH="1">
            <a:off x="5786438" y="3951287"/>
            <a:ext cx="704850" cy="644525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ตัวเชื่อมต่อโค้ง 67"/>
          <p:cNvCxnSpPr/>
          <p:nvPr/>
        </p:nvCxnSpPr>
        <p:spPr>
          <a:xfrm rot="16200000" flipH="1">
            <a:off x="4107657" y="4160044"/>
            <a:ext cx="401637" cy="193675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ตัวเชื่อมต่อโค้ง 69"/>
          <p:cNvCxnSpPr/>
          <p:nvPr/>
        </p:nvCxnSpPr>
        <p:spPr>
          <a:xfrm rot="10800000" flipV="1">
            <a:off x="2732088" y="3524250"/>
            <a:ext cx="339725" cy="280988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ตัวเชื่อมต่อโค้ง 71"/>
          <p:cNvCxnSpPr/>
          <p:nvPr/>
        </p:nvCxnSpPr>
        <p:spPr>
          <a:xfrm rot="5400000">
            <a:off x="2605087" y="4027488"/>
            <a:ext cx="593725" cy="527050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2249488" y="504825"/>
            <a:ext cx="4689475" cy="8858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th-TH" altLang="ko-KR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ngsana New" panose="02020603050405020304" pitchFamily="18" charset="-34"/>
                <a:ea typeface="Gulim" pitchFamily="34" charset="-127"/>
                <a:cs typeface="Angsana New" panose="02020603050405020304" pitchFamily="18" charset="-34"/>
              </a:rPr>
              <a:t>วิธีการจัดซื้อจัดจ้าง</a:t>
            </a:r>
            <a:endParaRPr lang="en-US" altLang="ko-KR" sz="4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ngsana New" panose="02020603050405020304" pitchFamily="18" charset="-34"/>
              <a:ea typeface="Gulim" pitchFamily="34" charset="-127"/>
              <a:cs typeface="Angsana New" panose="02020603050405020304" pitchFamily="18" charset="-34"/>
            </a:endParaRPr>
          </a:p>
        </p:txBody>
      </p:sp>
      <p:cxnSp>
        <p:nvCxnSpPr>
          <p:cNvPr id="18" name="ตัวเชื่อมต่อโค้ง 61"/>
          <p:cNvCxnSpPr/>
          <p:nvPr/>
        </p:nvCxnSpPr>
        <p:spPr>
          <a:xfrm rot="10800000">
            <a:off x="3221038" y="2735263"/>
            <a:ext cx="277812" cy="257175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ตัวเชื่อมต่อโค้ง 61"/>
          <p:cNvCxnSpPr/>
          <p:nvPr/>
        </p:nvCxnSpPr>
        <p:spPr>
          <a:xfrm flipV="1">
            <a:off x="5848350" y="3384550"/>
            <a:ext cx="520700" cy="190500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ตัวเชื่อมต่อโค้ง 65"/>
          <p:cNvCxnSpPr/>
          <p:nvPr/>
        </p:nvCxnSpPr>
        <p:spPr>
          <a:xfrm rot="16200000" flipH="1">
            <a:off x="4822032" y="4607718"/>
            <a:ext cx="1714500" cy="500063"/>
          </a:xfrm>
          <a:prstGeom prst="curvedConnector3">
            <a:avLst>
              <a:gd name="adj1" fmla="val 23603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4307" name="TextBox 35"/>
          <p:cNvSpPr txBox="1">
            <a:spLocks noChangeArrowheads="1"/>
          </p:cNvSpPr>
          <p:nvPr/>
        </p:nvSpPr>
        <p:spPr bwMode="auto">
          <a:xfrm>
            <a:off x="5857875" y="5715000"/>
            <a:ext cx="2971800" cy="400050"/>
          </a:xfrm>
          <a:prstGeom prst="rect">
            <a:avLst/>
          </a:prstGeom>
          <a:solidFill>
            <a:srgbClr val="F1E5CD"/>
          </a:solidFill>
          <a:ln w="19050">
            <a:solidFill>
              <a:srgbClr val="99CC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th-TH" sz="2000" b="1">
                <a:solidFill>
                  <a:schemeClr val="tx1"/>
                </a:solidFill>
                <a:latin typeface="Angsana New" panose="02020603050405020304" pitchFamily="18" charset="-34"/>
              </a:rPr>
              <a:t>8.</a:t>
            </a:r>
            <a:r>
              <a:rPr lang="th-TH" altLang="th-TH" sz="2000" b="1">
                <a:solidFill>
                  <a:schemeClr val="tx1"/>
                </a:solidFill>
                <a:latin typeface="Angsana New" panose="02020603050405020304" pitchFamily="18" charset="-34"/>
              </a:rPr>
              <a:t> กรณีอื่นที่กำหนดในกฎกระทรวง</a:t>
            </a:r>
          </a:p>
        </p:txBody>
      </p:sp>
      <p:sp>
        <p:nvSpPr>
          <p:cNvPr id="54308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92754759-43D4-4C94-94E2-ADFA9FD6559F}" type="slidenum">
              <a:rPr lang="en-US" altLang="en-US" sz="2000">
                <a:solidFill>
                  <a:srgbClr val="FEFFFF"/>
                </a:solidFill>
              </a:rPr>
              <a:pPr/>
              <a:t>31</a:t>
            </a:fld>
            <a:endParaRPr lang="th-TH" altLang="en-US" sz="2000">
              <a:solidFill>
                <a:srgbClr val="FEFF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สี่เหลี่ยมผืนผ้ามุมมน 4"/>
          <p:cNvSpPr/>
          <p:nvPr/>
        </p:nvSpPr>
        <p:spPr>
          <a:xfrm>
            <a:off x="3571868" y="2928934"/>
            <a:ext cx="2578100" cy="100013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47ABE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latin typeface="CordiaUPC" panose="020B0304020202020204" pitchFamily="34" charset="-34"/>
                <a:cs typeface="CordiaUPC" panose="020B0304020202020204" pitchFamily="34" charset="-34"/>
              </a:rPr>
              <a:t>วิธีเฉพาะเจาะจง</a:t>
            </a:r>
            <a:endParaRPr lang="th-TH" sz="3600" dirty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35844" name="สี่เหลี่ยมผืนผ้า 5"/>
          <p:cNvSpPr>
            <a:spLocks noChangeArrowheads="1"/>
          </p:cNvSpPr>
          <p:nvPr/>
        </p:nvSpPr>
        <p:spPr bwMode="auto">
          <a:xfrm>
            <a:off x="552260" y="1691530"/>
            <a:ext cx="2890585" cy="877163"/>
          </a:xfrm>
          <a:prstGeom prst="rect">
            <a:avLst/>
          </a:prstGeom>
          <a:solidFill>
            <a:srgbClr val="C5D486"/>
          </a:solidFill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th-TH" altLang="th-TH" sz="1700">
                <a:solidFill>
                  <a:schemeClr val="tx1"/>
                </a:solidFill>
                <a:latin typeface="CordiaUPC" panose="020B0304020202020204" pitchFamily="34" charset="-34"/>
                <a:ea typeface="Times New Roman" panose="02020603050405020304" pitchFamily="18" charset="0"/>
                <a:cs typeface="CordiaUPC" panose="020B0304020202020204" pitchFamily="34" charset="-34"/>
              </a:rPr>
              <a:t>1. ใช้ทั้งวิธีประกาศเชิญชวนทั่วไปและวิธีคัดเลือก หรือใช้วิธีคัดเลือกแล้ว แต่ไม่มีผู้ยื่นข้อเสนอ หรือข้อเสนอไม่ได้รับการคัดเลือก</a:t>
            </a:r>
          </a:p>
        </p:txBody>
      </p:sp>
      <p:sp>
        <p:nvSpPr>
          <p:cNvPr id="35845" name="สี่เหลี่ยมผืนผ้า 7"/>
          <p:cNvSpPr>
            <a:spLocks noChangeArrowheads="1"/>
          </p:cNvSpPr>
          <p:nvPr/>
        </p:nvSpPr>
        <p:spPr bwMode="auto">
          <a:xfrm>
            <a:off x="3786182" y="1357298"/>
            <a:ext cx="4810350" cy="615553"/>
          </a:xfrm>
          <a:prstGeom prst="rect">
            <a:avLst/>
          </a:prstGeom>
          <a:solidFill>
            <a:srgbClr val="C5D486"/>
          </a:solidFill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th-TH" altLang="th-TH" sz="1700" dirty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2. การจัดซื้อจัดจ้างพัสดุที่การผลิต จำหน่าย หรือให้บริการทั่วไป และมีวงเงินในการจัดซื้อจัดจ้างครั้งหนึ่งไม่เกินวงเงินตามที่กำหนดในกฎกระทรวง</a:t>
            </a:r>
          </a:p>
        </p:txBody>
      </p:sp>
      <p:sp>
        <p:nvSpPr>
          <p:cNvPr id="48137" name="สี่เหลี่ยมผืนผ้า 10"/>
          <p:cNvSpPr>
            <a:spLocks noChangeArrowheads="1"/>
          </p:cNvSpPr>
          <p:nvPr/>
        </p:nvSpPr>
        <p:spPr bwMode="auto">
          <a:xfrm>
            <a:off x="6643702" y="2214554"/>
            <a:ext cx="1998845" cy="2185214"/>
          </a:xfrm>
          <a:prstGeom prst="rect">
            <a:avLst/>
          </a:prstGeom>
          <a:solidFill>
            <a:srgbClr val="C5D486"/>
          </a:solidFill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th-TH" altLang="th-TH" sz="1700" spc="-10" dirty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4. มีความจำเป็นต้องใช้พัสดุโดยฉุกเฉินเนื่องจากอุบัติภัยหรือธรรมชาติพิบัติภัย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 </a:t>
            </a:r>
            <a:endParaRPr lang="en-US" altLang="th-TH" sz="1700" spc="-10" dirty="0">
              <a:solidFill>
                <a:schemeClr val="tx1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48138" name="สี่เหลี่ยมผืนผ้า 11"/>
          <p:cNvSpPr>
            <a:spLocks noChangeArrowheads="1"/>
          </p:cNvSpPr>
          <p:nvPr/>
        </p:nvSpPr>
        <p:spPr bwMode="auto">
          <a:xfrm>
            <a:off x="448082" y="2775068"/>
            <a:ext cx="2592777" cy="1400383"/>
          </a:xfrm>
          <a:prstGeom prst="rect">
            <a:avLst/>
          </a:prstGeom>
          <a:solidFill>
            <a:srgbClr val="C5D486"/>
          </a:solidFill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th-TH" altLang="th-TH" sz="1700" spc="-10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3. มีผู้ประกอบการที่มีคุณสมบัติโดยตรงเพียงรายเดียว หรือผู้ประกอบการซึ่งเป็นตัวแทนจำหน่ายหรือตัวแทนผู้ให้บริการโดยชอบด้วยกฎหมายเพียงรายเดียวในประเทศ และไม่มีพัสดุอื่นที่จะใช้ทดแทนได้</a:t>
            </a:r>
            <a:endParaRPr lang="en-US" altLang="th-TH" sz="1700" spc="-100">
              <a:solidFill>
                <a:schemeClr val="tx1"/>
              </a:solidFill>
              <a:latin typeface="CordiaUPC" panose="020B0304020202020204" pitchFamily="34" charset="-34"/>
              <a:ea typeface="Times New Roman" panose="02020603050405020304" pitchFamily="18" charset="0"/>
              <a:cs typeface="CordiaUPC" panose="020B0304020202020204" pitchFamily="34" charset="-34"/>
            </a:endParaRPr>
          </a:p>
        </p:txBody>
      </p:sp>
      <p:sp>
        <p:nvSpPr>
          <p:cNvPr id="35848" name="สี่เหลี่ยมผืนผ้า 12"/>
          <p:cNvSpPr>
            <a:spLocks noChangeArrowheads="1"/>
          </p:cNvSpPr>
          <p:nvPr/>
        </p:nvSpPr>
        <p:spPr bwMode="auto">
          <a:xfrm>
            <a:off x="214282" y="4429132"/>
            <a:ext cx="2786082" cy="1400383"/>
          </a:xfrm>
          <a:prstGeom prst="rect">
            <a:avLst/>
          </a:prstGeom>
          <a:solidFill>
            <a:srgbClr val="C5D486"/>
          </a:solidFill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th-TH" altLang="th-TH" sz="1700" dirty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5. เป็นพัสดุที่เกี่ยวพันกับพัสดุที่ได้</a:t>
            </a:r>
            <a:r>
              <a:rPr lang="th-TH" altLang="th-TH" sz="1700" dirty="0" smtClean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จัดซื้อ</a:t>
            </a:r>
            <a:br>
              <a:rPr lang="th-TH" altLang="th-TH" sz="1700" dirty="0" smtClean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</a:br>
            <a:r>
              <a:rPr lang="th-TH" altLang="th-TH" sz="1700" dirty="0" smtClean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จัด</a:t>
            </a:r>
            <a:r>
              <a:rPr lang="th-TH" altLang="th-TH" sz="1700" dirty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จ้างไว้ก่อนแล้ว และมีความจำเป็นต้องจัดซื้อจัดจ้างเพิ่มเติม โดยมูลค่าของ</a:t>
            </a:r>
            <a:r>
              <a:rPr lang="th-TH" altLang="th-TH" sz="1700" dirty="0" smtClean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พัสดุ</a:t>
            </a:r>
            <a:br>
              <a:rPr lang="th-TH" altLang="th-TH" sz="1700" dirty="0" smtClean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</a:br>
            <a:r>
              <a:rPr lang="th-TH" altLang="th-TH" sz="1700" dirty="0" smtClean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ที่</a:t>
            </a:r>
            <a:r>
              <a:rPr lang="th-TH" altLang="th-TH" sz="1700" dirty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จัดซื้อจัดจ้างเพิ่มเติมจะต้องไม่สูง</a:t>
            </a:r>
            <a:r>
              <a:rPr lang="th-TH" altLang="th-TH" sz="1700" dirty="0" smtClean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กว่า</a:t>
            </a:r>
            <a:br>
              <a:rPr lang="th-TH" altLang="th-TH" sz="1700" dirty="0" smtClean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</a:br>
            <a:r>
              <a:rPr lang="th-TH" altLang="th-TH" sz="1700" dirty="0" smtClean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พัสดุ</a:t>
            </a:r>
            <a:r>
              <a:rPr lang="th-TH" altLang="th-TH" sz="1700" dirty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ที่ได้จัดซื้อจัดจ้างไว้ก่อนแล้ว</a:t>
            </a:r>
            <a:endParaRPr lang="en-US" altLang="th-TH" sz="1700" dirty="0">
              <a:solidFill>
                <a:schemeClr val="tx1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35849" name="สี่เหลี่ยมผืนผ้า 13"/>
          <p:cNvSpPr>
            <a:spLocks noChangeArrowheads="1"/>
          </p:cNvSpPr>
          <p:nvPr/>
        </p:nvSpPr>
        <p:spPr bwMode="auto">
          <a:xfrm>
            <a:off x="3286116" y="4929198"/>
            <a:ext cx="2571768" cy="830997"/>
          </a:xfrm>
          <a:prstGeom prst="rect">
            <a:avLst/>
          </a:prstGeom>
          <a:solidFill>
            <a:srgbClr val="C5D486"/>
          </a:solidFill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th-TH" altLang="th-TH" sz="1600" dirty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6. เป็นพัสดุที่จะขายทอดตลาด โดยหน่วยงานของรัฐ องค์การระหว่างประเทศ หรือหน่วยงานของต่างประเทศ</a:t>
            </a:r>
            <a:endParaRPr lang="en-US" altLang="th-TH" sz="1600" dirty="0">
              <a:solidFill>
                <a:schemeClr val="tx1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35850" name="สี่เหลี่ยมผืนผ้า 14"/>
          <p:cNvSpPr>
            <a:spLocks noChangeArrowheads="1"/>
          </p:cNvSpPr>
          <p:nvPr/>
        </p:nvSpPr>
        <p:spPr bwMode="auto">
          <a:xfrm>
            <a:off x="6429388" y="4572008"/>
            <a:ext cx="1925468" cy="353943"/>
          </a:xfrm>
          <a:prstGeom prst="rect">
            <a:avLst/>
          </a:prstGeom>
          <a:solidFill>
            <a:srgbClr val="C5D486"/>
          </a:solidFill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th-TH" altLang="th-TH" sz="1700" dirty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7. ที่ดินและสิ่งก่อสร้าง</a:t>
            </a:r>
            <a:endParaRPr lang="en-US" altLang="th-TH" sz="1700" dirty="0">
              <a:solidFill>
                <a:schemeClr val="tx1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cxnSp>
        <p:nvCxnSpPr>
          <p:cNvPr id="47" name="ตัวเชื่อมต่อโค้ง 63"/>
          <p:cNvCxnSpPr/>
          <p:nvPr/>
        </p:nvCxnSpPr>
        <p:spPr>
          <a:xfrm>
            <a:off x="6143625" y="3143250"/>
            <a:ext cx="527050" cy="365125"/>
          </a:xfrm>
          <a:prstGeom prst="curvedConnector3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ตัวเชื่อมต่อโค้ง 65"/>
          <p:cNvCxnSpPr/>
          <p:nvPr/>
        </p:nvCxnSpPr>
        <p:spPr>
          <a:xfrm rot="16200000" flipH="1">
            <a:off x="5721350" y="3892550"/>
            <a:ext cx="714375" cy="714375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ตัวเชื่อมต่อโค้ง 67"/>
          <p:cNvCxnSpPr/>
          <p:nvPr/>
        </p:nvCxnSpPr>
        <p:spPr>
          <a:xfrm rot="5400000">
            <a:off x="3786188" y="4214813"/>
            <a:ext cx="1000125" cy="428625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0" name="ตัวเชื่อมต่อโค้ง 69"/>
          <p:cNvCxnSpPr/>
          <p:nvPr/>
        </p:nvCxnSpPr>
        <p:spPr>
          <a:xfrm rot="10800000" flipV="1">
            <a:off x="3000375" y="3143250"/>
            <a:ext cx="571500" cy="403225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1" name="ตัวเชื่อมต่อโค้ง 71"/>
          <p:cNvCxnSpPr/>
          <p:nvPr/>
        </p:nvCxnSpPr>
        <p:spPr>
          <a:xfrm rot="5400000">
            <a:off x="2893219" y="4036219"/>
            <a:ext cx="1000125" cy="785813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ตัวเชื่อมต่อโค้ง 63"/>
          <p:cNvCxnSpPr/>
          <p:nvPr/>
        </p:nvCxnSpPr>
        <p:spPr>
          <a:xfrm rot="5400000" flipH="1" flipV="1">
            <a:off x="4964906" y="2035969"/>
            <a:ext cx="928688" cy="857250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ตัวเชื่อมต่อโค้ง 69"/>
          <p:cNvCxnSpPr/>
          <p:nvPr/>
        </p:nvCxnSpPr>
        <p:spPr>
          <a:xfrm rot="10800000">
            <a:off x="3429000" y="2214563"/>
            <a:ext cx="855663" cy="714375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ตัวเชื่อมต่อโค้ง 65"/>
          <p:cNvCxnSpPr/>
          <p:nvPr/>
        </p:nvCxnSpPr>
        <p:spPr>
          <a:xfrm rot="16200000" flipH="1">
            <a:off x="5072063" y="3929063"/>
            <a:ext cx="1214437" cy="1214437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สี่เหลี่ยมผืนผ้า 14"/>
          <p:cNvSpPr>
            <a:spLocks noChangeArrowheads="1"/>
          </p:cNvSpPr>
          <p:nvPr/>
        </p:nvSpPr>
        <p:spPr bwMode="auto">
          <a:xfrm>
            <a:off x="6143636" y="5143512"/>
            <a:ext cx="1928826" cy="615553"/>
          </a:xfrm>
          <a:prstGeom prst="rect">
            <a:avLst/>
          </a:prstGeom>
          <a:solidFill>
            <a:srgbClr val="C5D486"/>
          </a:solidFill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th-TH" sz="1700" dirty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8</a:t>
            </a:r>
            <a:r>
              <a:rPr lang="th-TH" altLang="th-TH" sz="1700" dirty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. กรณีอื่นที่กำหนดใน</a:t>
            </a:r>
            <a:br>
              <a:rPr lang="th-TH" altLang="th-TH" sz="1700" dirty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</a:br>
            <a:r>
              <a:rPr lang="th-TH" altLang="th-TH" sz="1700" dirty="0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กฎกระทรวง</a:t>
            </a:r>
            <a:endParaRPr lang="en-US" altLang="th-TH" sz="1700" dirty="0">
              <a:solidFill>
                <a:schemeClr val="tx1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1123950" y="427038"/>
            <a:ext cx="7345363" cy="6096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th-TH" altLang="ko-K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ulim" panose="020B0600000101010101" pitchFamily="34" charset="-127"/>
              </a:rPr>
              <a:t>วิธีการจัดซื้อจัดจ้าง</a:t>
            </a:r>
            <a:endParaRPr lang="en-US" altLang="ko-K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ulim" panose="020B0600000101010101" pitchFamily="34" charset="-127"/>
            </a:endParaRPr>
          </a:p>
        </p:txBody>
      </p:sp>
      <p:sp>
        <p:nvSpPr>
          <p:cNvPr id="55334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559698E2-9BF0-4C9C-916E-4DDFA3226627}" type="slidenum">
              <a:rPr lang="en-US" altLang="en-US" sz="2000">
                <a:solidFill>
                  <a:srgbClr val="FEFFFF"/>
                </a:solidFill>
              </a:rPr>
              <a:pPr/>
              <a:t>32</a:t>
            </a:fld>
            <a:endParaRPr lang="th-TH" altLang="en-US" sz="2000">
              <a:solidFill>
                <a:srgbClr val="FE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80305" y="188640"/>
            <a:ext cx="6911975" cy="609600"/>
          </a:xfrm>
        </p:spPr>
        <p:txBody>
          <a:bodyPr/>
          <a:lstStyle/>
          <a:p>
            <a:r>
              <a:rPr lang="th-TH" altLang="ko-KR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การจัดทำแผนการจัดซื้อจัด</a:t>
            </a:r>
            <a:r>
              <a:rPr lang="th-TH" altLang="ko-KR" sz="5400" dirty="0" smtClean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จ้าง</a:t>
            </a:r>
            <a:r>
              <a:rPr lang="en-US" altLang="ko-KR" sz="5400" dirty="0" smtClean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 </a:t>
            </a:r>
            <a:r>
              <a:rPr lang="th-TH" altLang="ko-KR" sz="4800" dirty="0" smtClean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(</a:t>
            </a:r>
            <a:r>
              <a:rPr lang="en-US" altLang="ko-KR" sz="4800" dirty="0" smtClean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1</a:t>
            </a:r>
            <a:r>
              <a:rPr lang="th-TH" altLang="ko-KR" sz="4800" dirty="0" smtClean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)</a:t>
            </a:r>
            <a:endParaRPr lang="ko-KR" altLang="en-US" sz="54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78372" y="1225689"/>
            <a:ext cx="2658125" cy="563231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rgbClr val="000000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+mn-cs"/>
              </a:rPr>
              <a:t>ต้อง</a:t>
            </a:r>
            <a:r>
              <a:rPr lang="th-TH" dirty="0">
                <a:solidFill>
                  <a:srgbClr val="000000"/>
                </a:solidFill>
                <a:latin typeface="Times New Roman" panose="02020603050405020304" pitchFamily="18" charset="0"/>
                <a:ea typeface="Cordia New" panose="020B0304020202020204" pitchFamily="34" charset="-34"/>
                <a:cs typeface="+mn-cs"/>
              </a:rPr>
              <a:t>ประกาศเผยแพร่แผนดังกล่าวในระบบเครือข่ายสารสนเทศของกรมบัญชีกลางและของหน่วยงานของรัฐ</a:t>
            </a:r>
            <a:br>
              <a:rPr lang="th-TH" dirty="0">
                <a:solidFill>
                  <a:srgbClr val="000000"/>
                </a:solidFill>
                <a:latin typeface="Times New Roman" panose="02020603050405020304" pitchFamily="18" charset="0"/>
                <a:ea typeface="Cordia New" panose="020B0304020202020204" pitchFamily="34" charset="-34"/>
                <a:cs typeface="+mn-cs"/>
              </a:rPr>
            </a:br>
            <a:r>
              <a:rPr lang="th-TH" dirty="0">
                <a:solidFill>
                  <a:srgbClr val="000000"/>
                </a:solidFill>
                <a:latin typeface="Times New Roman" panose="02020603050405020304" pitchFamily="18" charset="0"/>
                <a:ea typeface="Cordia New" panose="020B0304020202020204" pitchFamily="34" charset="-34"/>
                <a:cs typeface="+mn-cs"/>
              </a:rPr>
              <a:t>ตามวิธีการที่กรมบัญชีกลางกำหนด และให้ปิดประกาศโดยเปิดเผย ณ สถานที่</a:t>
            </a:r>
            <a:br>
              <a:rPr lang="th-TH" dirty="0">
                <a:solidFill>
                  <a:srgbClr val="000000"/>
                </a:solidFill>
                <a:latin typeface="Times New Roman" panose="02020603050405020304" pitchFamily="18" charset="0"/>
                <a:ea typeface="Cordia New" panose="020B0304020202020204" pitchFamily="34" charset="-34"/>
                <a:cs typeface="+mn-cs"/>
              </a:rPr>
            </a:br>
            <a:r>
              <a:rPr lang="th-TH" dirty="0">
                <a:solidFill>
                  <a:srgbClr val="000000"/>
                </a:solidFill>
                <a:latin typeface="Times New Roman" panose="02020603050405020304" pitchFamily="18" charset="0"/>
                <a:ea typeface="Cordia New" panose="020B0304020202020204" pitchFamily="34" charset="-34"/>
                <a:cs typeface="+mn-cs"/>
              </a:rPr>
              <a:t>ปิดประกาศของหน่วยงาน</a:t>
            </a:r>
            <a:br>
              <a:rPr lang="th-TH" dirty="0">
                <a:solidFill>
                  <a:srgbClr val="000000"/>
                </a:solidFill>
                <a:latin typeface="Times New Roman" panose="02020603050405020304" pitchFamily="18" charset="0"/>
                <a:ea typeface="Cordia New" panose="020B0304020202020204" pitchFamily="34" charset="-34"/>
                <a:cs typeface="+mn-cs"/>
              </a:rPr>
            </a:br>
            <a:r>
              <a:rPr lang="th-TH" dirty="0">
                <a:solidFill>
                  <a:srgbClr val="000000"/>
                </a:solidFill>
                <a:latin typeface="Times New Roman" panose="02020603050405020304" pitchFamily="18" charset="0"/>
                <a:ea typeface="Cordia New" panose="020B0304020202020204" pitchFamily="34" charset="-34"/>
                <a:cs typeface="+mn-cs"/>
              </a:rPr>
              <a:t>ของรัฐนั้นด้วย </a:t>
            </a:r>
            <a:br>
              <a:rPr lang="th-TH" dirty="0">
                <a:solidFill>
                  <a:srgbClr val="000000"/>
                </a:solidFill>
                <a:latin typeface="Times New Roman" panose="02020603050405020304" pitchFamily="18" charset="0"/>
                <a:ea typeface="Cordia New" panose="020B0304020202020204" pitchFamily="34" charset="-34"/>
                <a:cs typeface="+mn-cs"/>
              </a:rPr>
            </a:br>
            <a:r>
              <a:rPr lang="th-TH" b="1" dirty="0">
                <a:solidFill>
                  <a:srgbClr val="FF0000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+mn-cs"/>
              </a:rPr>
              <a:t>หากไม่ได้ประกาศเผยแพร่แผนฯโครงการใดในระบบเครือข่ายสารสนเทศของกรมบัญชีกลาง จะไม่สามารถดำเนินการจัดซื้อจัดจ้าง</a:t>
            </a:r>
          </a:p>
          <a:p>
            <a:pPr algn="ctr"/>
            <a:r>
              <a:rPr lang="th-TH" b="1" dirty="0">
                <a:solidFill>
                  <a:srgbClr val="FF0000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+mn-cs"/>
              </a:rPr>
              <a:t>ในโครงการนั้นได้</a:t>
            </a:r>
            <a:endParaRPr lang="th-TH" b="1" dirty="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300192" y="1052736"/>
            <a:ext cx="2736304" cy="5688632"/>
            <a:chOff x="6516216" y="1052736"/>
            <a:chExt cx="2520280" cy="5688632"/>
          </a:xfrm>
        </p:grpSpPr>
        <p:sp>
          <p:nvSpPr>
            <p:cNvPr id="5" name="Half Frame 4"/>
            <p:cNvSpPr/>
            <p:nvPr/>
          </p:nvSpPr>
          <p:spPr bwMode="auto">
            <a:xfrm>
              <a:off x="6516216" y="1052736"/>
              <a:ext cx="576064" cy="576064"/>
            </a:xfrm>
            <a:prstGeom prst="halfFram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" name="Half Frame 6"/>
            <p:cNvSpPr/>
            <p:nvPr/>
          </p:nvSpPr>
          <p:spPr bwMode="auto">
            <a:xfrm rot="10800000">
              <a:off x="8388424" y="6165304"/>
              <a:ext cx="576064" cy="576064"/>
            </a:xfrm>
            <a:prstGeom prst="halfFram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" name="Half Frame 7"/>
            <p:cNvSpPr/>
            <p:nvPr/>
          </p:nvSpPr>
          <p:spPr bwMode="auto">
            <a:xfrm rot="16200000">
              <a:off x="6588224" y="6165304"/>
              <a:ext cx="576064" cy="576064"/>
            </a:xfrm>
            <a:prstGeom prst="halfFram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" name="Half Frame 8"/>
            <p:cNvSpPr/>
            <p:nvPr/>
          </p:nvSpPr>
          <p:spPr bwMode="auto">
            <a:xfrm rot="5400000">
              <a:off x="8460432" y="1060587"/>
              <a:ext cx="576064" cy="576064"/>
            </a:xfrm>
            <a:prstGeom prst="halfFram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10" name="Picture 9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912483149"/>
              </p:ext>
            </p:extLst>
          </p:nvPr>
        </p:nvGraphicFramePr>
        <p:xfrm>
          <a:off x="0" y="1124744"/>
          <a:ext cx="6804248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27588" y="6300936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33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967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6911975" cy="609600"/>
          </a:xfrm>
        </p:spPr>
        <p:txBody>
          <a:bodyPr/>
          <a:lstStyle/>
          <a:p>
            <a:r>
              <a:rPr lang="th-TH" altLang="ko-KR" sz="48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การจัดทำแผนการจัดซื้อจัดจ้าง </a:t>
            </a:r>
            <a:r>
              <a:rPr lang="th-TH" altLang="ko-KR" sz="4800" dirty="0" smtClean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(</a:t>
            </a:r>
            <a:r>
              <a:rPr lang="en-US" altLang="ko-KR" sz="4800" dirty="0" smtClean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2</a:t>
            </a:r>
            <a:r>
              <a:rPr lang="th-TH" altLang="ko-KR" sz="4800" dirty="0" smtClean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)</a:t>
            </a:r>
            <a:endParaRPr lang="ko-KR" altLang="en-US" sz="48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ea typeface="굴림" panose="020B0600000101010101" pitchFamily="34" charset="-127"/>
              <a:cs typeface="Angsana New" pitchFamily="18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4789" y="5769606"/>
            <a:ext cx="8569412" cy="1015548"/>
            <a:chOff x="4716016" y="1196752"/>
            <a:chExt cx="6768752" cy="1671142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264821" y="-1352053"/>
              <a:ext cx="1671142" cy="6768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950469" y="1373918"/>
              <a:ext cx="6333434" cy="1316806"/>
            </a:xfrm>
            <a:prstGeom prst="rect">
              <a:avLst/>
            </a:prstGeom>
            <a:solidFill>
              <a:srgbClr val="FDFDA9"/>
            </a:solidFill>
            <a:ln>
              <a:solidFill>
                <a:srgbClr val="CC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3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ordia New" panose="020B0304020202020204" pitchFamily="34" charset="-34"/>
                  <a:cs typeface="+mn-cs"/>
                </a:rPr>
                <a:t>ในกรณีที่มีความจำเป็นต้องเปลี่ยนแปลงแผนการจัดซื้อจัดจ้างประจำปี ให้เจ้าหน้าที่จัดทำรายงานพร้อมระบุเหตุผลที่ขอเปลี่ยนแปลงเสนอ</a:t>
              </a:r>
              <a:r>
                <a:rPr lang="th-TH" sz="2300" b="1" spc="-100" dirty="0">
                  <a:solidFill>
                    <a:srgbClr val="000000"/>
                  </a:solidFill>
                  <a:latin typeface="Times New Roman" panose="02020603050405020304" pitchFamily="18" charset="0"/>
                  <a:ea typeface="Cordia New" panose="020B0304020202020204" pitchFamily="34" charset="-34"/>
                  <a:cs typeface="+mn-cs"/>
                </a:rPr>
                <a:t>หัวหน้าหน่วยงานของรัฐ</a:t>
              </a:r>
              <a:r>
                <a:rPr lang="th-TH" sz="23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ordia New" panose="020B0304020202020204" pitchFamily="34" charset="-34"/>
                  <a:cs typeface="+mn-cs"/>
                </a:rPr>
                <a:t>เพื่อขอความเห็นชอบ</a:t>
              </a:r>
              <a:endParaRPr lang="th-TH" sz="23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10" name="Picture 9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967825686"/>
              </p:ext>
            </p:extLst>
          </p:nvPr>
        </p:nvGraphicFramePr>
        <p:xfrm>
          <a:off x="23529" y="853666"/>
          <a:ext cx="9144000" cy="5383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25514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34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2818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altLang="en-US" sz="5900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ขั้นตอนการซื้อหรือจ้าง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79512" y="1786842"/>
            <a:ext cx="8405813" cy="4980501"/>
            <a:chOff x="288" y="804"/>
            <a:chExt cx="5295" cy="3348"/>
          </a:xfrm>
        </p:grpSpPr>
        <p:grpSp>
          <p:nvGrpSpPr>
            <p:cNvPr id="24582" name="Group 4"/>
            <p:cNvGrpSpPr>
              <a:grpSpLocks/>
            </p:cNvGrpSpPr>
            <p:nvPr/>
          </p:nvGrpSpPr>
          <p:grpSpPr bwMode="auto">
            <a:xfrm>
              <a:off x="288" y="3327"/>
              <a:ext cx="5126" cy="825"/>
              <a:chOff x="288" y="3327"/>
              <a:chExt cx="5126" cy="825"/>
            </a:xfrm>
          </p:grpSpPr>
          <p:sp>
            <p:nvSpPr>
              <p:cNvPr id="69658" name="AutoShape 5"/>
              <p:cNvSpPr>
                <a:spLocks noChangeArrowheads="1"/>
              </p:cNvSpPr>
              <p:nvPr/>
            </p:nvSpPr>
            <p:spPr bwMode="auto">
              <a:xfrm>
                <a:off x="288" y="3672"/>
                <a:ext cx="2016" cy="48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3300"/>
                  </a:gs>
                  <a:gs pos="100000">
                    <a:srgbClr val="7618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th-TH" altLang="th-TH" sz="4000" b="1" dirty="0">
                    <a:solidFill>
                      <a:srgbClr val="FFFFFF"/>
                    </a:solidFill>
                    <a:latin typeface="Angsana New" pitchFamily="18" charset="-34"/>
                    <a:cs typeface="Angsana New" pitchFamily="18" charset="-34"/>
                  </a:rPr>
                  <a:t>การตรวจรับพัสดุ</a:t>
                </a:r>
              </a:p>
            </p:txBody>
          </p:sp>
          <p:sp>
            <p:nvSpPr>
              <p:cNvPr id="69659" name="AutoShape 6"/>
              <p:cNvSpPr>
                <a:spLocks noChangeArrowheads="1"/>
              </p:cNvSpPr>
              <p:nvPr/>
            </p:nvSpPr>
            <p:spPr bwMode="auto">
              <a:xfrm>
                <a:off x="3201" y="3327"/>
                <a:ext cx="2213" cy="410"/>
              </a:xfrm>
              <a:prstGeom prst="wedgeRoundRectCallout">
                <a:avLst>
                  <a:gd name="adj1" fmla="val -85079"/>
                  <a:gd name="adj2" fmla="val 75387"/>
                  <a:gd name="adj3" fmla="val 16667"/>
                </a:avLst>
              </a:prstGeom>
              <a:solidFill>
                <a:srgbClr val="FF6600">
                  <a:alpha val="54901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buFontTx/>
                  <a:buChar char="•"/>
                  <a:defRPr/>
                </a:pPr>
                <a:endParaRPr lang="th-TH" altLang="th-TH" sz="3200" b="1" dirty="0">
                  <a:solidFill>
                    <a:srgbClr val="FFFF00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  <p:sp>
            <p:nvSpPr>
              <p:cNvPr id="24631" name="Rectangle 7"/>
              <p:cNvSpPr>
                <a:spLocks noChangeArrowheads="1"/>
              </p:cNvSpPr>
              <p:nvPr/>
            </p:nvSpPr>
            <p:spPr bwMode="auto">
              <a:xfrm>
                <a:off x="3330" y="3392"/>
                <a:ext cx="2040" cy="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ct val="90000"/>
                  </a:lnSpc>
                </a:pPr>
                <a:r>
                  <a:rPr lang="th-TH" altLang="th-TH" sz="3200" b="1" dirty="0">
                    <a:solidFill>
                      <a:srgbClr val="0000CC"/>
                    </a:solidFill>
                  </a:rPr>
                  <a:t>คณะกรรมการตรวจรับพัสดุ</a:t>
                </a:r>
              </a:p>
            </p:txBody>
          </p:sp>
        </p:grpSp>
        <p:grpSp>
          <p:nvGrpSpPr>
            <p:cNvPr id="24583" name="Group 8"/>
            <p:cNvGrpSpPr>
              <a:grpSpLocks/>
            </p:cNvGrpSpPr>
            <p:nvPr/>
          </p:nvGrpSpPr>
          <p:grpSpPr bwMode="auto">
            <a:xfrm>
              <a:off x="288" y="916"/>
              <a:ext cx="2016" cy="632"/>
              <a:chOff x="288" y="916"/>
              <a:chExt cx="2016" cy="632"/>
            </a:xfrm>
          </p:grpSpPr>
          <p:sp>
            <p:nvSpPr>
              <p:cNvPr id="69656" name="AutoShape 9"/>
              <p:cNvSpPr>
                <a:spLocks noChangeArrowheads="1"/>
              </p:cNvSpPr>
              <p:nvPr/>
            </p:nvSpPr>
            <p:spPr bwMode="auto">
              <a:xfrm>
                <a:off x="288" y="916"/>
                <a:ext cx="2016" cy="416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CC"/>
                  </a:gs>
                  <a:gs pos="100000">
                    <a:srgbClr val="76765E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th-TH" altLang="th-TH" sz="4000" b="1" dirty="0">
                    <a:solidFill>
                      <a:srgbClr val="000000"/>
                    </a:solidFill>
                    <a:latin typeface="Angsana New" pitchFamily="18" charset="-34"/>
                    <a:cs typeface="Angsana New" pitchFamily="18" charset="-34"/>
                  </a:rPr>
                  <a:t>ทำรายงานขอซื้อ/จ้าง</a:t>
                </a:r>
              </a:p>
            </p:txBody>
          </p:sp>
          <p:sp>
            <p:nvSpPr>
              <p:cNvPr id="69657" name="AutoShape 10"/>
              <p:cNvSpPr>
                <a:spLocks noChangeArrowheads="1"/>
              </p:cNvSpPr>
              <p:nvPr/>
            </p:nvSpPr>
            <p:spPr bwMode="auto">
              <a:xfrm>
                <a:off x="1156" y="1332"/>
                <a:ext cx="240" cy="216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00B050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th-TH" altLang="th-TH" sz="2400" b="1" dirty="0">
                  <a:solidFill>
                    <a:srgbClr val="000000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grpSp>
          <p:nvGrpSpPr>
            <p:cNvPr id="24584" name="Group 11"/>
            <p:cNvGrpSpPr>
              <a:grpSpLocks/>
            </p:cNvGrpSpPr>
            <p:nvPr/>
          </p:nvGrpSpPr>
          <p:grpSpPr bwMode="auto">
            <a:xfrm>
              <a:off x="288" y="804"/>
              <a:ext cx="5295" cy="1464"/>
              <a:chOff x="288" y="804"/>
              <a:chExt cx="5295" cy="1464"/>
            </a:xfrm>
          </p:grpSpPr>
          <p:grpSp>
            <p:nvGrpSpPr>
              <p:cNvPr id="24609" name="Group 12"/>
              <p:cNvGrpSpPr>
                <a:grpSpLocks/>
              </p:cNvGrpSpPr>
              <p:nvPr/>
            </p:nvGrpSpPr>
            <p:grpSpPr bwMode="auto">
              <a:xfrm>
                <a:off x="288" y="804"/>
                <a:ext cx="5295" cy="1224"/>
                <a:chOff x="288" y="804"/>
                <a:chExt cx="5295" cy="1224"/>
              </a:xfrm>
            </p:grpSpPr>
            <p:sp>
              <p:nvSpPr>
                <p:cNvPr id="69654" name="AutoShape 13"/>
                <p:cNvSpPr>
                  <a:spLocks noChangeArrowheads="1"/>
                </p:cNvSpPr>
                <p:nvPr/>
              </p:nvSpPr>
              <p:spPr bwMode="auto">
                <a:xfrm>
                  <a:off x="288" y="1548"/>
                  <a:ext cx="2016" cy="480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76762F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th-TH" altLang="th-TH" sz="4000" b="1" dirty="0">
                      <a:solidFill>
                        <a:srgbClr val="333333"/>
                      </a:solidFill>
                      <a:latin typeface="Angsana New" pitchFamily="18" charset="-34"/>
                      <a:cs typeface="Angsana New" pitchFamily="18" charset="-34"/>
                    </a:rPr>
                    <a:t>ดำเนินการจัดหา</a:t>
                  </a:r>
                </a:p>
              </p:txBody>
            </p:sp>
            <p:sp>
              <p:nvSpPr>
                <p:cNvPr id="445454" name="AutoShape 14"/>
                <p:cNvSpPr>
                  <a:spLocks noChangeArrowheads="1"/>
                </p:cNvSpPr>
                <p:nvPr/>
              </p:nvSpPr>
              <p:spPr bwMode="auto">
                <a:xfrm>
                  <a:off x="2525" y="804"/>
                  <a:ext cx="3058" cy="528"/>
                </a:xfrm>
                <a:prstGeom prst="wedgeRoundRectCallout">
                  <a:avLst>
                    <a:gd name="adj1" fmla="val -57788"/>
                    <a:gd name="adj2" fmla="val 117165"/>
                    <a:gd name="adj3" fmla="val 16667"/>
                  </a:avLst>
                </a:prstGeom>
                <a:solidFill>
                  <a:srgbClr val="99CC00">
                    <a:alpha val="5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th-TH" altLang="th-TH" b="1" dirty="0">
                      <a:solidFill>
                        <a:srgbClr val="0000CC"/>
                      </a:solidFill>
                      <a:latin typeface="Angsana New" pitchFamily="18" charset="-34"/>
                      <a:cs typeface="Angsana New" pitchFamily="18" charset="-34"/>
                    </a:rPr>
                    <a:t>วิธีจัดซื้อจัดจ้างทั่วไป 3 วิธี  </a:t>
                  </a:r>
                  <a:br>
                    <a:rPr lang="th-TH" altLang="th-TH" b="1" dirty="0">
                      <a:solidFill>
                        <a:srgbClr val="0000CC"/>
                      </a:solidFill>
                      <a:latin typeface="Angsana New" pitchFamily="18" charset="-34"/>
                      <a:cs typeface="Angsana New" pitchFamily="18" charset="-34"/>
                    </a:rPr>
                  </a:br>
                  <a:r>
                    <a:rPr lang="th-TH" altLang="th-TH" sz="2400" b="1" dirty="0">
                      <a:solidFill>
                        <a:srgbClr val="0000CC"/>
                      </a:solidFill>
                      <a:latin typeface="Angsana New" panose="02020603050405020304" pitchFamily="18" charset="-34"/>
                      <a:cs typeface="Angsana New" pitchFamily="18" charset="-34"/>
                    </a:rPr>
                    <a:t>(วิธีประกาศเชิญ</a:t>
                  </a:r>
                  <a:r>
                    <a:rPr lang="th-TH" altLang="th-TH" sz="2400" b="1" dirty="0" smtClean="0">
                      <a:solidFill>
                        <a:srgbClr val="0000CC"/>
                      </a:solidFill>
                      <a:latin typeface="Angsana New" panose="02020603050405020304" pitchFamily="18" charset="-34"/>
                      <a:cs typeface="Angsana New" pitchFamily="18" charset="-34"/>
                    </a:rPr>
                    <a:t>ชวนทั่วไป </a:t>
                  </a:r>
                  <a:r>
                    <a:rPr lang="th-TH" altLang="th-TH" sz="2400" b="1" dirty="0">
                      <a:solidFill>
                        <a:srgbClr val="0000CC"/>
                      </a:solidFill>
                      <a:latin typeface="Angsana New" panose="02020603050405020304" pitchFamily="18" charset="-34"/>
                      <a:cs typeface="Angsana New" pitchFamily="18" charset="-34"/>
                    </a:rPr>
                    <a:t>วิธีคัดเลือก วิธีเฉพาะเจาะจง)</a:t>
                  </a:r>
                </a:p>
              </p:txBody>
            </p:sp>
          </p:grpSp>
          <p:sp>
            <p:nvSpPr>
              <p:cNvPr id="69653" name="AutoShape 15"/>
              <p:cNvSpPr>
                <a:spLocks noChangeArrowheads="1"/>
              </p:cNvSpPr>
              <p:nvPr/>
            </p:nvSpPr>
            <p:spPr bwMode="auto">
              <a:xfrm>
                <a:off x="1156" y="2036"/>
                <a:ext cx="240" cy="232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00B050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th-TH" altLang="th-TH" sz="2400" b="1" dirty="0">
                  <a:solidFill>
                    <a:srgbClr val="000000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grpSp>
          <p:nvGrpSpPr>
            <p:cNvPr id="24585" name="Group 16"/>
            <p:cNvGrpSpPr>
              <a:grpSpLocks/>
            </p:cNvGrpSpPr>
            <p:nvPr/>
          </p:nvGrpSpPr>
          <p:grpSpPr bwMode="auto">
            <a:xfrm>
              <a:off x="288" y="1440"/>
              <a:ext cx="5279" cy="1540"/>
              <a:chOff x="288" y="1440"/>
              <a:chExt cx="5279" cy="1540"/>
            </a:xfrm>
          </p:grpSpPr>
          <p:grpSp>
            <p:nvGrpSpPr>
              <p:cNvPr id="24598" name="Group 17"/>
              <p:cNvGrpSpPr>
                <a:grpSpLocks/>
              </p:cNvGrpSpPr>
              <p:nvPr/>
            </p:nvGrpSpPr>
            <p:grpSpPr bwMode="auto">
              <a:xfrm>
                <a:off x="288" y="1440"/>
                <a:ext cx="5279" cy="1308"/>
                <a:chOff x="288" y="1440"/>
                <a:chExt cx="5279" cy="1308"/>
              </a:xfrm>
            </p:grpSpPr>
            <p:sp>
              <p:nvSpPr>
                <p:cNvPr id="69649" name="AutoShape 18"/>
                <p:cNvSpPr>
                  <a:spLocks noChangeArrowheads="1"/>
                </p:cNvSpPr>
                <p:nvPr/>
              </p:nvSpPr>
              <p:spPr bwMode="auto">
                <a:xfrm>
                  <a:off x="288" y="2268"/>
                  <a:ext cx="2016" cy="480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FFFF00"/>
                    </a:gs>
                    <a:gs pos="100000">
                      <a:srgbClr val="767600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th-TH" altLang="th-TH" sz="4000" b="1" dirty="0">
                      <a:solidFill>
                        <a:srgbClr val="292929"/>
                      </a:solidFill>
                      <a:latin typeface="Angsana New" pitchFamily="18" charset="-34"/>
                      <a:cs typeface="Angsana New" pitchFamily="18" charset="-34"/>
                    </a:rPr>
                    <a:t>ขออนุมัติสั่งซื้อ/จ้าง</a:t>
                  </a:r>
                </a:p>
              </p:txBody>
            </p:sp>
            <p:sp>
              <p:nvSpPr>
                <p:cNvPr id="445459" name="AutoShape 19"/>
                <p:cNvSpPr>
                  <a:spLocks noChangeArrowheads="1"/>
                </p:cNvSpPr>
                <p:nvPr/>
              </p:nvSpPr>
              <p:spPr bwMode="auto">
                <a:xfrm>
                  <a:off x="3408" y="1440"/>
                  <a:ext cx="2064" cy="889"/>
                </a:xfrm>
                <a:prstGeom prst="wedgeRoundRectCallout">
                  <a:avLst>
                    <a:gd name="adj1" fmla="val -104270"/>
                    <a:gd name="adj2" fmla="val 70848"/>
                    <a:gd name="adj3" fmla="val 16667"/>
                  </a:avLst>
                </a:prstGeom>
                <a:solidFill>
                  <a:srgbClr val="FF99CC">
                    <a:alpha val="5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th-TH" altLang="th-TH" sz="3200" b="1" dirty="0">
                    <a:solidFill>
                      <a:srgbClr val="FFFF00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320" name="Rectangle 20"/>
                <p:cNvSpPr>
                  <a:spLocks noChangeArrowheads="1"/>
                </p:cNvSpPr>
                <p:nvPr/>
              </p:nvSpPr>
              <p:spPr bwMode="auto">
                <a:xfrm>
                  <a:off x="3408" y="1531"/>
                  <a:ext cx="2159" cy="12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>
                    <a:lnSpc>
                      <a:spcPct val="90000"/>
                    </a:lnSpc>
                    <a:defRPr/>
                  </a:pPr>
                  <a:r>
                    <a:rPr lang="th-TH" altLang="th-TH" sz="2800" b="1" dirty="0">
                      <a:solidFill>
                        <a:srgbClr val="0000CC"/>
                      </a:solidFill>
                    </a:rPr>
                    <a:t>ผู้มีอำนาจอนุมัติสั่งซื้อหรือสั่งจ้าง </a:t>
                  </a:r>
                </a:p>
                <a:p>
                  <a:pPr eaLnBrk="1" hangingPunct="1">
                    <a:lnSpc>
                      <a:spcPct val="90000"/>
                    </a:lnSpc>
                    <a:defRPr/>
                  </a:pPr>
                  <a:r>
                    <a:rPr lang="th-TH" altLang="th-TH" b="1" dirty="0">
                      <a:solidFill>
                        <a:srgbClr val="0000CC"/>
                      </a:solidFill>
                    </a:rPr>
                    <a:t>        (1) หัวหน้าหน่วยงานของรัฐ</a:t>
                  </a:r>
                </a:p>
                <a:p>
                  <a:pPr eaLnBrk="1" hangingPunct="1">
                    <a:lnSpc>
                      <a:spcPct val="90000"/>
                    </a:lnSpc>
                    <a:defRPr/>
                  </a:pPr>
                  <a:r>
                    <a:rPr lang="th-TH" altLang="th-TH" b="1" dirty="0">
                      <a:solidFill>
                        <a:srgbClr val="0000CC"/>
                      </a:solidFill>
                    </a:rPr>
                    <a:t>        (2) ผู้มีอำนาจเหนือขึ้นไปหนึ่งชั้น</a:t>
                  </a:r>
                </a:p>
                <a:p>
                  <a:pPr marL="457200" indent="-457200" eaLnBrk="1" hangingPunct="1">
                    <a:lnSpc>
                      <a:spcPct val="90000"/>
                    </a:lnSpc>
                    <a:buFontTx/>
                    <a:buChar char="-"/>
                    <a:defRPr/>
                  </a:pPr>
                  <a:endParaRPr lang="th-TH" altLang="th-TH" b="1" dirty="0">
                    <a:solidFill>
                      <a:srgbClr val="0000CC"/>
                    </a:solidFill>
                  </a:endParaRPr>
                </a:p>
                <a:p>
                  <a:pPr eaLnBrk="1" hangingPunct="1">
                    <a:lnSpc>
                      <a:spcPct val="90000"/>
                    </a:lnSpc>
                    <a:defRPr/>
                  </a:pPr>
                  <a:endParaRPr lang="th-TH" altLang="th-TH" b="1" dirty="0">
                    <a:solidFill>
                      <a:srgbClr val="0000CC"/>
                    </a:solidFill>
                  </a:endParaRPr>
                </a:p>
              </p:txBody>
            </p:sp>
          </p:grpSp>
          <p:sp>
            <p:nvSpPr>
              <p:cNvPr id="69648" name="AutoShape 21"/>
              <p:cNvSpPr>
                <a:spLocks noChangeArrowheads="1"/>
              </p:cNvSpPr>
              <p:nvPr/>
            </p:nvSpPr>
            <p:spPr bwMode="auto">
              <a:xfrm>
                <a:off x="1164" y="2748"/>
                <a:ext cx="240" cy="232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00B050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th-TH" altLang="th-TH" sz="2400" b="1" dirty="0">
                  <a:solidFill>
                    <a:srgbClr val="000000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grpSp>
          <p:nvGrpSpPr>
            <p:cNvPr id="24586" name="Group 22"/>
            <p:cNvGrpSpPr>
              <a:grpSpLocks/>
            </p:cNvGrpSpPr>
            <p:nvPr/>
          </p:nvGrpSpPr>
          <p:grpSpPr bwMode="auto">
            <a:xfrm>
              <a:off x="288" y="2558"/>
              <a:ext cx="5126" cy="1114"/>
              <a:chOff x="288" y="2558"/>
              <a:chExt cx="5126" cy="1114"/>
            </a:xfrm>
          </p:grpSpPr>
          <p:grpSp>
            <p:nvGrpSpPr>
              <p:cNvPr id="24587" name="Group 23"/>
              <p:cNvGrpSpPr>
                <a:grpSpLocks/>
              </p:cNvGrpSpPr>
              <p:nvPr/>
            </p:nvGrpSpPr>
            <p:grpSpPr bwMode="auto">
              <a:xfrm>
                <a:off x="288" y="2558"/>
                <a:ext cx="5126" cy="898"/>
                <a:chOff x="288" y="2558"/>
                <a:chExt cx="5126" cy="898"/>
              </a:xfrm>
            </p:grpSpPr>
            <p:sp>
              <p:nvSpPr>
                <p:cNvPr id="69644" name="AutoShape 24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2016" cy="480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th-TH" altLang="th-TH" sz="4000" b="1" dirty="0">
                      <a:solidFill>
                        <a:srgbClr val="FFFFFF"/>
                      </a:solidFill>
                      <a:latin typeface="Angsana New" pitchFamily="18" charset="-34"/>
                      <a:cs typeface="Angsana New" pitchFamily="18" charset="-34"/>
                    </a:rPr>
                    <a:t>การทำสัญญา</a:t>
                  </a:r>
                </a:p>
              </p:txBody>
            </p:sp>
            <p:sp>
              <p:nvSpPr>
                <p:cNvPr id="69645" name="AutoShape 25"/>
                <p:cNvSpPr>
                  <a:spLocks noChangeArrowheads="1"/>
                </p:cNvSpPr>
                <p:nvPr/>
              </p:nvSpPr>
              <p:spPr bwMode="auto">
                <a:xfrm>
                  <a:off x="3201" y="2558"/>
                  <a:ext cx="2213" cy="492"/>
                </a:xfrm>
                <a:prstGeom prst="wedgeRoundRectCallout">
                  <a:avLst>
                    <a:gd name="adj1" fmla="val -93667"/>
                    <a:gd name="adj2" fmla="val 71004"/>
                    <a:gd name="adj3" fmla="val 16667"/>
                  </a:avLst>
                </a:prstGeom>
                <a:solidFill>
                  <a:srgbClr val="3366FF">
                    <a:alpha val="5294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th-TH" altLang="th-TH" sz="3200" b="1" dirty="0">
                    <a:solidFill>
                      <a:srgbClr val="FFFFFF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4597" name="Rectangle 26"/>
                <p:cNvSpPr>
                  <a:spLocks noChangeArrowheads="1"/>
                </p:cNvSpPr>
                <p:nvPr/>
              </p:nvSpPr>
              <p:spPr bwMode="auto">
                <a:xfrm>
                  <a:off x="3528" y="2621"/>
                  <a:ext cx="1824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1" hangingPunct="1"/>
                  <a:r>
                    <a:rPr lang="th-TH" altLang="th-TH" sz="3200" b="1" dirty="0">
                      <a:solidFill>
                        <a:srgbClr val="0000CC"/>
                      </a:solidFill>
                    </a:rPr>
                    <a:t>หัวหน้าหน่วยงานของรัฐ</a:t>
                  </a:r>
                </a:p>
              </p:txBody>
            </p:sp>
          </p:grpSp>
          <p:sp>
            <p:nvSpPr>
              <p:cNvPr id="69643" name="AutoShape 27"/>
              <p:cNvSpPr>
                <a:spLocks noChangeArrowheads="1"/>
              </p:cNvSpPr>
              <p:nvPr/>
            </p:nvSpPr>
            <p:spPr bwMode="auto">
              <a:xfrm>
                <a:off x="1172" y="3456"/>
                <a:ext cx="240" cy="216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00B050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th-TH" altLang="th-TH" sz="2400" b="1" dirty="0">
                  <a:solidFill>
                    <a:srgbClr val="000000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  <p:sp>
        <p:nvSpPr>
          <p:cNvPr id="30" name="AutoShape 9"/>
          <p:cNvSpPr>
            <a:spLocks noChangeArrowheads="1"/>
          </p:cNvSpPr>
          <p:nvPr/>
        </p:nvSpPr>
        <p:spPr bwMode="auto">
          <a:xfrm>
            <a:off x="183451" y="1052736"/>
            <a:ext cx="3200400" cy="568690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th-TH" altLang="th-TH" sz="4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แผนการจัดซื้อจัดจ้าง</a:t>
            </a:r>
          </a:p>
        </p:txBody>
      </p:sp>
      <p:sp>
        <p:nvSpPr>
          <p:cNvPr id="31" name="AutoShape 10"/>
          <p:cNvSpPr>
            <a:spLocks noChangeArrowheads="1"/>
          </p:cNvSpPr>
          <p:nvPr/>
        </p:nvSpPr>
        <p:spPr bwMode="auto">
          <a:xfrm>
            <a:off x="1561401" y="1621426"/>
            <a:ext cx="381000" cy="331936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th-TH" altLang="th-TH" sz="24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2" name="AutoShape 6"/>
          <p:cNvSpPr>
            <a:spLocks noChangeArrowheads="1"/>
          </p:cNvSpPr>
          <p:nvPr/>
        </p:nvSpPr>
        <p:spPr bwMode="auto">
          <a:xfrm>
            <a:off x="5260294" y="1040472"/>
            <a:ext cx="2600349" cy="568691"/>
          </a:xfrm>
          <a:prstGeom prst="wedgeRoundRectCallout">
            <a:avLst>
              <a:gd name="adj1" fmla="val -116220"/>
              <a:gd name="adj2" fmla="val 25271"/>
              <a:gd name="adj3" fmla="val 16667"/>
            </a:avLst>
          </a:prstGeom>
          <a:solidFill>
            <a:srgbClr val="CCFFCC">
              <a:alpha val="54901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th-TH" altLang="th-TH" b="1" dirty="0">
                <a:solidFill>
                  <a:srgbClr val="1504F6"/>
                </a:solidFill>
                <a:latin typeface="Angsana New" pitchFamily="18" charset="-34"/>
                <a:cs typeface="Angsana New" pitchFamily="18" charset="-34"/>
              </a:rPr>
              <a:t>ประกาศเผยแพร่แผนฯ  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7308304" y="569888"/>
            <a:ext cx="1835696" cy="554856"/>
            <a:chOff x="7308304" y="569888"/>
            <a:chExt cx="1835696" cy="554856"/>
          </a:xfrm>
        </p:grpSpPr>
        <p:pic>
          <p:nvPicPr>
            <p:cNvPr id="34" name="Picture 33" descr="http://www.gprocurement.go.th/wps/wcm/connect/80d0be004382eaa6910193dec3fc5a9c/?MOD=AJPERES&amp;attachment=true&amp;id=1396589418538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187" b="-26150"/>
            <a:stretch/>
          </p:blipFill>
          <p:spPr bwMode="auto">
            <a:xfrm>
              <a:off x="8485832" y="582588"/>
              <a:ext cx="658168" cy="54215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7308304" y="569888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rPr>
                <a:t>กองการพัสดุภาครัฐ</a:t>
              </a:r>
            </a:p>
          </p:txBody>
        </p:sp>
      </p:grpSp>
      <p:sp>
        <p:nvSpPr>
          <p:cNvPr id="36" name="ตัวยึดหมายเลขภาพนิ่ง 14"/>
          <p:cNvSpPr txBox="1">
            <a:spLocks/>
          </p:cNvSpPr>
          <p:nvPr/>
        </p:nvSpPr>
        <p:spPr bwMode="auto">
          <a:xfrm>
            <a:off x="7010400" y="6257918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굴림" panose="020B0600000101010101" pitchFamily="34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 smtClean="0">
                <a:solidFill>
                  <a:srgbClr val="000000"/>
                </a:solidFill>
                <a:latin typeface="Calibri" pitchFamily="34" charset="0"/>
              </a:rPr>
              <a:pPr algn="r"/>
              <a:t>35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77001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164169" y="188640"/>
            <a:ext cx="5277594" cy="619796"/>
          </a:xfrm>
          <a:prstGeom prst="rect">
            <a:avLst/>
          </a:prstGeom>
          <a:noFill/>
          <a:ln>
            <a:noFill/>
          </a:ln>
          <a:effectLst>
            <a:outerShdw sy="50000" kx="2453608" rotWithShape="0">
              <a:srgbClr val="EEECE1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th-TH" altLang="th-TH" sz="5000" b="1" i="1" dirty="0">
              <a:solidFill>
                <a:srgbClr val="1504F6"/>
              </a:solidFill>
            </a:endParaRPr>
          </a:p>
          <a:p>
            <a:pPr algn="ctr" eaLnBrk="1" hangingPunct="1"/>
            <a:r>
              <a:rPr lang="th-TH" sz="4400" b="1" spc="50" dirty="0">
                <a:ln w="11430"/>
                <a:solidFill>
                  <a:srgbClr val="1504F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n-cs"/>
              </a:rPr>
              <a:t>การจัดทำรายงานขอซื้อขอจ้าง</a:t>
            </a:r>
            <a:endParaRPr lang="th-TH" sz="4400" b="1" spc="50" dirty="0">
              <a:ln w="11430"/>
              <a:solidFill>
                <a:srgbClr val="1504F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rowallia New" pitchFamily="34" charset="-34"/>
              <a:cs typeface="+mn-cs"/>
            </a:endParaRPr>
          </a:p>
          <a:p>
            <a:pPr algn="ctr" eaLnBrk="1" hangingPunct="1"/>
            <a:endParaRPr lang="th-TH" altLang="th-TH" sz="4400" b="1" i="1" dirty="0">
              <a:solidFill>
                <a:srgbClr val="1504F6"/>
              </a:solidFill>
            </a:endParaRPr>
          </a:p>
        </p:txBody>
      </p:sp>
      <p:sp>
        <p:nvSpPr>
          <p:cNvPr id="26628" name="Rectangle 4"/>
          <p:cNvSpPr txBox="1">
            <a:spLocks noChangeArrowheads="1"/>
          </p:cNvSpPr>
          <p:nvPr/>
        </p:nvSpPr>
        <p:spPr bwMode="auto">
          <a:xfrm>
            <a:off x="381000" y="1600200"/>
            <a:ext cx="8915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th-TH" altLang="th-TH" sz="36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**   </a:t>
            </a:r>
            <a:r>
              <a:rPr lang="th-TH" altLang="th-TH" sz="3600" b="1" i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ก่อนการซื้อหรือจ้างแต่ละวิธี  ต้องทำรายงานขอซื้อหรือขอจ้าง*</a:t>
            </a:r>
            <a:r>
              <a:rPr lang="th-TH" altLang="th-TH" sz="36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*</a:t>
            </a:r>
            <a:endParaRPr lang="th-TH" altLang="th-TH" sz="3600" b="1" i="1" dirty="0">
              <a:solidFill>
                <a:srgbClr val="0000CC"/>
              </a:solidFill>
              <a:latin typeface="Angsana New" pitchFamily="18" charset="-34"/>
              <a:cs typeface="Angsana New" pitchFamily="18" charset="-34"/>
            </a:endParaRPr>
          </a:p>
          <a:p>
            <a:pPr eaLnBrk="1" hangingPunct="1">
              <a:spcBef>
                <a:spcPct val="20000"/>
              </a:spcBef>
            </a:pPr>
            <a:r>
              <a:rPr lang="th-TH" altLang="th-TH" sz="3600" b="1" i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     </a:t>
            </a:r>
            <a:endParaRPr lang="th-TH" altLang="th-TH" sz="3600" b="1" dirty="0">
              <a:solidFill>
                <a:srgbClr val="0000CC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66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941888"/>
            <a:ext cx="1371600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1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944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F8E9ABB0-F330-4716-9012-1216C01B1225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algn="r"/>
              <a:t>36</a:t>
            </a:fld>
            <a:endParaRPr lang="en-US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0636" y="933164"/>
            <a:ext cx="14526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th-TH" sz="4400" b="1" i="1" dirty="0">
                <a:solidFill>
                  <a:srgbClr val="C00000"/>
                </a:solidFill>
              </a:rPr>
              <a:t>หลักการ</a:t>
            </a:r>
            <a:endParaRPr lang="th-TH" sz="1800" dirty="0">
              <a:solidFill>
                <a:srgbClr val="C00000"/>
              </a:solidFill>
              <a:latin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13" name="ไดอะแกรม 11"/>
          <p:cNvGraphicFramePr/>
          <p:nvPr>
            <p:extLst/>
          </p:nvPr>
        </p:nvGraphicFramePr>
        <p:xfrm>
          <a:off x="827584" y="2247900"/>
          <a:ext cx="7696200" cy="4185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7308304" y="569888"/>
            <a:ext cx="1835696" cy="554856"/>
            <a:chOff x="7308304" y="569888"/>
            <a:chExt cx="1835696" cy="554856"/>
          </a:xfrm>
        </p:grpSpPr>
        <p:pic>
          <p:nvPicPr>
            <p:cNvPr id="15" name="Picture 14" descr="http://www.gprocurement.go.th/wps/wcm/connect/80d0be004382eaa6910193dec3fc5a9c/?MOD=AJPERES&amp;attachment=true&amp;id=1396589418538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187" b="-26150"/>
            <a:stretch/>
          </p:blipFill>
          <p:spPr bwMode="auto">
            <a:xfrm>
              <a:off x="8485832" y="582588"/>
              <a:ext cx="658168" cy="54215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308304" y="569888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rPr>
                <a:t>กองการพัสดุภาครัฐ</a:t>
              </a:r>
            </a:p>
          </p:txBody>
        </p:sp>
      </p:grpSp>
      <p:sp>
        <p:nvSpPr>
          <p:cNvPr id="12" name="ตัวยึดหมายเลขภาพนิ่ง 14"/>
          <p:cNvSpPr txBox="1">
            <a:spLocks/>
          </p:cNvSpPr>
          <p:nvPr/>
        </p:nvSpPr>
        <p:spPr bwMode="auto">
          <a:xfrm>
            <a:off x="7010400" y="6301581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굴림" panose="020B0600000101010101" pitchFamily="34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 smtClean="0">
                <a:solidFill>
                  <a:srgbClr val="000000"/>
                </a:solidFill>
                <a:latin typeface="Calibri" pitchFamily="34" charset="0"/>
              </a:rPr>
              <a:pPr algn="r"/>
              <a:t>36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2367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4" name="TextBox 11"/>
          <p:cNvSpPr txBox="1">
            <a:spLocks noChangeArrowheads="1"/>
          </p:cNvSpPr>
          <p:nvPr/>
        </p:nvSpPr>
        <p:spPr bwMode="auto">
          <a:xfrm>
            <a:off x="889023" y="1412776"/>
            <a:ext cx="727280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457200" indent="-457200" eaLnBrk="1" hangingPunct="1">
              <a:buClr>
                <a:srgbClr val="1175BF"/>
              </a:buClr>
              <a:buFont typeface="Wingdings" pitchFamily="2" charset="2"/>
              <a:buChar char="Ø"/>
              <a:defRPr/>
            </a:pPr>
            <a:r>
              <a:rPr lang="th-TH" altLang="en-US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เหตุผลความจำเป็นที่ต้องซื้อหรือจ้าง</a:t>
            </a:r>
          </a:p>
          <a:p>
            <a:pPr marL="457200" indent="-457200" eaLnBrk="1" hangingPunct="1">
              <a:buClr>
                <a:srgbClr val="1175BF"/>
              </a:buClr>
              <a:buFont typeface="Wingdings" pitchFamily="2" charset="2"/>
              <a:buChar char="Ø"/>
              <a:defRPr/>
            </a:pPr>
            <a:r>
              <a:rPr lang="th-TH" b="1" spc="-20" dirty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ขอบเขตของงานหรือรายละเอียดคุณลักษณะเฉพาะของพัสดุหรือแบบรูปรายการงานก่อสร้างที่จะซื้อหรือจ้าง  แล้วแต่กรณี</a:t>
            </a:r>
          </a:p>
          <a:p>
            <a:pPr marL="457200" indent="-457200" eaLnBrk="1" hangingPunct="1">
              <a:buClr>
                <a:srgbClr val="1175BF"/>
              </a:buClr>
              <a:buFont typeface="Wingdings" pitchFamily="2" charset="2"/>
              <a:buChar char="Ø"/>
              <a:defRPr/>
            </a:pPr>
            <a:r>
              <a:rPr lang="th-TH" b="1" spc="-20" dirty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ราคากลางของพัสดุที่จะซื้อหรือจ้าง</a:t>
            </a:r>
          </a:p>
          <a:p>
            <a:pPr marL="457200" indent="-457200" eaLnBrk="1" hangingPunct="1">
              <a:buClr>
                <a:srgbClr val="1175BF"/>
              </a:buClr>
              <a:buFont typeface="Wingdings" pitchFamily="2" charset="2"/>
              <a:buChar char="Ø"/>
              <a:defRPr/>
            </a:pPr>
            <a:r>
              <a:rPr lang="th-TH" altLang="en-US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วงเงินที่จะซื้อหรือจ้าง โดยให้ระบุวงเงินงบประมาณ ถ้าไม่มีวงเงินดังกล่าวให้ระบุวงเงินที่ประมาณว่าจะซื้อหรือจ้างในครั้งนั้น </a:t>
            </a:r>
          </a:p>
          <a:p>
            <a:pPr marL="457200" indent="-457200" eaLnBrk="1" hangingPunct="1">
              <a:buClr>
                <a:srgbClr val="1175BF"/>
              </a:buClr>
              <a:buFont typeface="Wingdings" pitchFamily="2" charset="2"/>
              <a:buChar char="Ø"/>
              <a:defRPr/>
            </a:pPr>
            <a:r>
              <a:rPr lang="th-TH" b="1" dirty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กำหนดเวลาที่ต้องการใช้พัสดุนั้น  หรือให้งานนั้นแล้วเสร็จ</a:t>
            </a:r>
            <a:r>
              <a:rPr lang="th-TH" altLang="en-US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  </a:t>
            </a:r>
          </a:p>
          <a:p>
            <a:pPr marL="457200" indent="-457200" eaLnBrk="1" hangingPunct="1">
              <a:buClr>
                <a:srgbClr val="1175BF"/>
              </a:buClr>
              <a:buFont typeface="Wingdings" pitchFamily="2" charset="2"/>
              <a:buChar char="Ø"/>
              <a:defRPr/>
            </a:pPr>
            <a:r>
              <a:rPr lang="th-TH" altLang="en-US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วิธีจะซื้อหรือจ้าง และเหตุผลที่ต้องซื้อ/จ้างโดยวิธีนั้น</a:t>
            </a:r>
          </a:p>
          <a:p>
            <a:pPr marL="457200" indent="-457200" eaLnBrk="1" hangingPunct="1">
              <a:buClr>
                <a:srgbClr val="1175BF"/>
              </a:buClr>
              <a:buFont typeface="Wingdings" pitchFamily="2" charset="2"/>
              <a:buChar char="Ø"/>
              <a:defRPr/>
            </a:pPr>
            <a:r>
              <a:rPr lang="th-TH" altLang="en-US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หลักเกณฑ์การพิจารณาคัดเลือกข้อเสนอ </a:t>
            </a:r>
          </a:p>
          <a:p>
            <a:pPr marL="457200" indent="-457200" eaLnBrk="1" hangingPunct="1">
              <a:buClr>
                <a:srgbClr val="1175BF"/>
              </a:buClr>
              <a:buFont typeface="Wingdings" pitchFamily="2" charset="2"/>
              <a:buChar char="Ø"/>
              <a:defRPr/>
            </a:pPr>
            <a:r>
              <a:rPr lang="th-TH" b="1" dirty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ข้อเสนออื่น ๆ เช่น การขออนุมัติแต่งตั้งคณะกรรมการต่าง ๆ ที่จำเป็นในการซื้อหรือจ้าง การออกเอกสารซื้อหรือจ้างและประกาศเผยแพร่ </a:t>
            </a:r>
            <a:br>
              <a:rPr lang="th-TH" b="1" dirty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</a:br>
            <a:endParaRPr lang="th-TH" altLang="en-US" b="1" dirty="0">
              <a:solidFill>
                <a:srgbClr val="0000CC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7653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algn="r"/>
              <a:t>37</a:t>
            </a:fld>
            <a:endParaRPr lang="en-US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7" name="สี่เหลี่ยมมุมมน 6"/>
          <p:cNvSpPr/>
          <p:nvPr/>
        </p:nvSpPr>
        <p:spPr>
          <a:xfrm>
            <a:off x="0" y="97369"/>
            <a:ext cx="5724128" cy="78581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th-TH" sz="3600" b="1" spc="50" dirty="0">
                <a:ln w="11430"/>
                <a:solidFill>
                  <a:srgbClr val="1504F6"/>
                </a:solidFill>
                <a:latin typeface="Browallia New" pitchFamily="34" charset="-34"/>
                <a:cs typeface="Browallia New" pitchFamily="34" charset="-34"/>
              </a:rPr>
              <a:t>รายละเอียดของรายงานขอซื้อ/จ้าง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93414" y="1197396"/>
            <a:ext cx="8464026" cy="5256584"/>
            <a:chOff x="35496" y="1124744"/>
            <a:chExt cx="2520280" cy="5688632"/>
          </a:xfrm>
        </p:grpSpPr>
        <p:sp>
          <p:nvSpPr>
            <p:cNvPr id="9" name="Half Frame 8"/>
            <p:cNvSpPr/>
            <p:nvPr/>
          </p:nvSpPr>
          <p:spPr bwMode="auto">
            <a:xfrm>
              <a:off x="35496" y="1124744"/>
              <a:ext cx="576064" cy="576064"/>
            </a:xfrm>
            <a:prstGeom prst="halfFram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1" name="Half Frame 10"/>
            <p:cNvSpPr/>
            <p:nvPr/>
          </p:nvSpPr>
          <p:spPr bwMode="auto">
            <a:xfrm rot="10800000">
              <a:off x="1907704" y="6237312"/>
              <a:ext cx="576064" cy="576064"/>
            </a:xfrm>
            <a:prstGeom prst="halfFram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2" name="Half Frame 11"/>
            <p:cNvSpPr/>
            <p:nvPr/>
          </p:nvSpPr>
          <p:spPr bwMode="auto">
            <a:xfrm rot="16200000">
              <a:off x="107504" y="6237312"/>
              <a:ext cx="576064" cy="576064"/>
            </a:xfrm>
            <a:prstGeom prst="halfFram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3" name="Half Frame 12"/>
            <p:cNvSpPr/>
            <p:nvPr/>
          </p:nvSpPr>
          <p:spPr bwMode="auto">
            <a:xfrm rot="5400000">
              <a:off x="1979712" y="1132595"/>
              <a:ext cx="576064" cy="576064"/>
            </a:xfrm>
            <a:prstGeom prst="halfFram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308304" y="569888"/>
            <a:ext cx="1835696" cy="554856"/>
            <a:chOff x="7308304" y="569888"/>
            <a:chExt cx="1835696" cy="554856"/>
          </a:xfrm>
        </p:grpSpPr>
        <p:pic>
          <p:nvPicPr>
            <p:cNvPr id="15" name="Picture 14" descr="http://www.gprocurement.go.th/wps/wcm/connect/80d0be004382eaa6910193dec3fc5a9c/?MOD=AJPERES&amp;attachment=true&amp;id=1396589418538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187" b="-26150"/>
            <a:stretch/>
          </p:blipFill>
          <p:spPr bwMode="auto">
            <a:xfrm>
              <a:off x="8485832" y="582588"/>
              <a:ext cx="658168" cy="54215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308304" y="569888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rPr>
                <a:t>กองการพัสดุภาครัฐ</a:t>
              </a:r>
            </a:p>
          </p:txBody>
        </p:sp>
      </p:grpSp>
      <p:pic>
        <p:nvPicPr>
          <p:cNvPr id="17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6237312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2554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val 2"/>
          <p:cNvSpPr>
            <a:spLocks noChangeArrowheads="1"/>
          </p:cNvSpPr>
          <p:nvPr/>
        </p:nvSpPr>
        <p:spPr bwMode="gray">
          <a:xfrm rot="-1360545">
            <a:off x="1219200" y="2363788"/>
            <a:ext cx="6519863" cy="3062287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tint val="12157"/>
                  <a:invGamma/>
                </a:schemeClr>
              </a:gs>
            </a:gsLst>
            <a:path path="rect">
              <a:fillToRect l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latinLnBrk="1" hangingPunct="1"/>
            <a:endParaRPr kumimoji="1" lang="ko-KR" altLang="en-US" sz="900">
              <a:solidFill>
                <a:srgbClr val="CCECFF"/>
              </a:solidFill>
              <a:latin typeface="Times New Roman" panose="02020603050405020304" pitchFamily="18" charset="0"/>
              <a:ea typeface="굴림체" panose="020B0609000101010101" pitchFamily="49" charset="-127"/>
              <a:cs typeface="+mn-cs"/>
            </a:endParaRP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ko-KR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คณะกรรมการซื้อหรือจ้าง</a:t>
            </a:r>
            <a:endParaRPr lang="ko-KR" altLang="en-US" sz="54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5378" y="997804"/>
            <a:ext cx="8408570" cy="5625255"/>
            <a:chOff x="1115616" y="1628800"/>
            <a:chExt cx="6562786" cy="4392589"/>
          </a:xfrm>
        </p:grpSpPr>
        <p:sp>
          <p:nvSpPr>
            <p:cNvPr id="40963" name="Oval 3"/>
            <p:cNvSpPr>
              <a:spLocks noChangeArrowheads="1"/>
            </p:cNvSpPr>
            <p:nvPr/>
          </p:nvSpPr>
          <p:spPr bwMode="gray">
            <a:xfrm rot="-1359234">
              <a:off x="1358900" y="2573338"/>
              <a:ext cx="5926138" cy="26876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latinLnBrk="1" hangingPunct="1"/>
              <a:endParaRPr kumimoji="1" lang="ko-KR" altLang="en-US" sz="900">
                <a:solidFill>
                  <a:srgbClr val="CCECFF"/>
                </a:solidFill>
                <a:latin typeface="Times New Roman" panose="02020603050405020304" pitchFamily="18" charset="0"/>
                <a:ea typeface="굴림체" panose="020B0609000101010101" pitchFamily="49" charset="-127"/>
                <a:cs typeface="+mn-cs"/>
              </a:endParaRPr>
            </a:p>
          </p:txBody>
        </p:sp>
        <p:sp>
          <p:nvSpPr>
            <p:cNvPr id="40966" name="Oval 6"/>
            <p:cNvSpPr>
              <a:spLocks noChangeArrowheads="1"/>
            </p:cNvSpPr>
            <p:nvPr/>
          </p:nvSpPr>
          <p:spPr bwMode="gray">
            <a:xfrm>
              <a:off x="2914060" y="1628800"/>
              <a:ext cx="2497612" cy="1448616"/>
            </a:xfrm>
            <a:prstGeom prst="ellipse">
              <a:avLst/>
            </a:prstGeom>
            <a:solidFill>
              <a:srgbClr val="F7C4A7"/>
            </a:solidFill>
            <a:ln>
              <a:noFill/>
            </a:ln>
            <a:effectLst>
              <a:prstShdw prst="shdw12" dist="76200" dir="108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  <a:t>คณะกรรมการ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  <a:t>พิจารณาผล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  <a:t>การประกวดราคา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  <a:t>อิเล็กทรอนิกส์</a:t>
              </a:r>
              <a:endParaRPr lang="en-US" altLang="ko-KR" sz="2800" b="1" dirty="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+mn-cs"/>
              </a:endParaRPr>
            </a:p>
          </p:txBody>
        </p:sp>
        <p:sp>
          <p:nvSpPr>
            <p:cNvPr id="40967" name="Oval 7"/>
            <p:cNvSpPr>
              <a:spLocks noChangeArrowheads="1"/>
            </p:cNvSpPr>
            <p:nvPr/>
          </p:nvSpPr>
          <p:spPr bwMode="gray">
            <a:xfrm>
              <a:off x="5510354" y="2572551"/>
              <a:ext cx="2168048" cy="157440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prstShdw prst="shdw12" dist="76200" dir="108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  <a:t>คณะกรรมการ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  <a:t>พิจารณาผล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  <a:t>การสอบราคา</a:t>
              </a:r>
              <a:endParaRPr lang="en-US" altLang="ko-KR" sz="2800" b="1" dirty="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+mn-cs"/>
              </a:endParaRPr>
            </a:p>
          </p:txBody>
        </p:sp>
        <p:sp>
          <p:nvSpPr>
            <p:cNvPr id="40968" name="Oval 8"/>
            <p:cNvSpPr>
              <a:spLocks noChangeArrowheads="1"/>
            </p:cNvSpPr>
            <p:nvPr/>
          </p:nvSpPr>
          <p:spPr bwMode="gray">
            <a:xfrm>
              <a:off x="1828799" y="4528884"/>
              <a:ext cx="1928281" cy="1492505"/>
            </a:xfrm>
            <a:prstGeom prst="ellipse">
              <a:avLst/>
            </a:prstGeom>
            <a:solidFill>
              <a:srgbClr val="FDFDA9"/>
            </a:solidFill>
            <a:ln>
              <a:noFill/>
            </a:ln>
            <a:effectLst>
              <a:prstShdw prst="shdw12" dist="76200" dir="108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  <a:t>คณะกรรมการ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  <a:t>ซื้อหรือจ้าง</a:t>
              </a:r>
              <a:b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</a:br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  <a:t>โดยวิธีเฉพาะเจาะจง</a:t>
              </a:r>
              <a:endParaRPr lang="en-US" altLang="ko-KR" sz="2800" b="1" dirty="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+mn-cs"/>
              </a:endParaRPr>
            </a:p>
          </p:txBody>
        </p:sp>
        <p:sp>
          <p:nvSpPr>
            <p:cNvPr id="40965" name="Oval 5"/>
            <p:cNvSpPr>
              <a:spLocks noChangeArrowheads="1"/>
            </p:cNvSpPr>
            <p:nvPr/>
          </p:nvSpPr>
          <p:spPr bwMode="gray">
            <a:xfrm>
              <a:off x="1115616" y="2897188"/>
              <a:ext cx="1798444" cy="1406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prstShdw prst="shdw12" dist="76200" dir="108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  <a:t>คณะกรรมการ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  <a:t>ตรวจรับพัสดุ</a:t>
              </a:r>
            </a:p>
          </p:txBody>
        </p:sp>
        <p:pic>
          <p:nvPicPr>
            <p:cNvPr id="46084" name="Picture 4" descr="ผลการค้นหารูปภาพสำหรับ คณะกรรมการ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26" t="67" r="19245"/>
            <a:stretch/>
          </p:blipFill>
          <p:spPr bwMode="auto">
            <a:xfrm>
              <a:off x="3555509" y="3226734"/>
              <a:ext cx="1944216" cy="1420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969" name="Oval 9"/>
            <p:cNvSpPr>
              <a:spLocks noChangeArrowheads="1"/>
            </p:cNvSpPr>
            <p:nvPr/>
          </p:nvSpPr>
          <p:spPr bwMode="gray">
            <a:xfrm>
              <a:off x="4824906" y="4528884"/>
              <a:ext cx="2146728" cy="1446758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prstShdw prst="shdw12" dist="76200" dir="108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  <a:t>คณะกรรมการ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  <a:t>ซื้อหรือจ้าง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  <a:t>โดยวิธีคัดเลือก</a:t>
              </a:r>
              <a:endParaRPr lang="en-US" altLang="ko-KR" sz="2800" b="1" dirty="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+mn-cs"/>
              </a:endParaRPr>
            </a:p>
          </p:txBody>
        </p:sp>
      </p:grpSp>
      <p:pic>
        <p:nvPicPr>
          <p:cNvPr id="11" name="Picture 10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pic>
        <p:nvPicPr>
          <p:cNvPr id="13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992821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259674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38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9635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หยดน้ำ 8"/>
          <p:cNvSpPr/>
          <p:nvPr/>
        </p:nvSpPr>
        <p:spPr>
          <a:xfrm>
            <a:off x="0" y="764704"/>
            <a:ext cx="9144000" cy="6122165"/>
          </a:xfrm>
          <a:prstGeom prst="teardrop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876300" lvl="1" indent="-382588" eaLnBrk="1" hangingPunct="1">
              <a:spcBef>
                <a:spcPct val="20000"/>
              </a:spcBef>
              <a:defRPr/>
            </a:pPr>
            <a:endParaRPr lang="th-TH" sz="3600" b="1" dirty="0">
              <a:solidFill>
                <a:srgbClr val="000099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4820" name="TextBox 13"/>
          <p:cNvSpPr txBox="1">
            <a:spLocks noChangeArrowheads="1"/>
          </p:cNvSpPr>
          <p:nvPr/>
        </p:nvSpPr>
        <p:spPr bwMode="auto">
          <a:xfrm>
            <a:off x="1511152" y="1412776"/>
            <a:ext cx="7632848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4F81BD"/>
              </a:buClr>
              <a:buFont typeface="Wingdings" pitchFamily="2" charset="2"/>
              <a:buChar char="Ø"/>
            </a:pPr>
            <a:r>
              <a:rPr lang="th-TH" altLang="th-TH" sz="30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   ประธาน 1 คน</a:t>
            </a:r>
          </a:p>
          <a:p>
            <a:pPr eaLnBrk="1" hangingPunct="1">
              <a:buClr>
                <a:srgbClr val="4F81BD"/>
              </a:buClr>
              <a:buFont typeface="Wingdings" pitchFamily="2" charset="2"/>
              <a:buChar char="Ø"/>
            </a:pPr>
            <a:r>
              <a:rPr lang="th-TH" altLang="th-TH" sz="30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   กรรมการอื่นอย่างน้อย 2 คน </a:t>
            </a:r>
            <a:br>
              <a:rPr lang="th-TH" altLang="th-TH" sz="30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altLang="th-TH" sz="30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      </a:t>
            </a:r>
            <a:r>
              <a:rPr lang="th-TH" altLang="th-TH" sz="30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ยกเว้น งานจ้างที่ปรึกษา กรรมการ อย่างน้อย 4 คน</a:t>
            </a:r>
          </a:p>
          <a:p>
            <a:pPr eaLnBrk="1" hangingPunct="1">
              <a:buClr>
                <a:srgbClr val="4F81BD"/>
              </a:buClr>
              <a:buFont typeface="Wingdings" pitchFamily="2" charset="2"/>
              <a:buChar char="Ø"/>
            </a:pPr>
            <a:r>
              <a:rPr lang="th-TH" altLang="th-TH" sz="30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   </a:t>
            </a:r>
            <a:r>
              <a:rPr lang="th-TH" altLang="en-US" sz="3000" b="1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แต่งตั้งจากข้าราชการ ลูกจ้างประจำ พนักงานราชการ </a:t>
            </a:r>
            <a:br>
              <a:rPr lang="th-TH" altLang="en-US" sz="3000" b="1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</a:br>
            <a:r>
              <a:rPr lang="th-TH" altLang="en-US" sz="3000" b="1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พนักงานมหาวิทยาลัย พนักงานของรัฐ พนักงานหน่วยงานของรัฐ</a:t>
            </a:r>
            <a:br>
              <a:rPr lang="th-TH" altLang="en-US" sz="3000" b="1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</a:br>
            <a:r>
              <a:rPr lang="th-TH" altLang="en-US" sz="3000" b="1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หรือที่เรียกชื่ออย่างอื่น โดยคำนึงถึงลักษณะหน้าที่และความรับผิดชอบของผู้ที่ได้รับแต่งตั้งเป็นสำคัญ</a:t>
            </a:r>
          </a:p>
          <a:p>
            <a:r>
              <a:rPr lang="th-TH" altLang="en-US" sz="30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        </a:t>
            </a:r>
            <a:r>
              <a:rPr lang="th-TH" altLang="en-US" sz="3000" b="1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ในกรณีจำเป็นหรือเพื่อประโยชน์ของหน่วยงานของรัฐจะแต่งตั้ง</a:t>
            </a:r>
            <a:br>
              <a:rPr lang="th-TH" altLang="en-US" sz="3000" b="1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</a:br>
            <a:r>
              <a:rPr lang="th-TH" altLang="en-US" sz="3000" b="1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บุคคลอื่นร่วมเป็นกรรมการด้วยก็ได้  </a:t>
            </a:r>
            <a:r>
              <a:rPr lang="th-TH" altLang="en-US" sz="3000" b="1" u="sng" dirty="0">
                <a:solidFill>
                  <a:srgbClr val="FF0000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แต่จำนวนกรรมการที่เป็น</a:t>
            </a:r>
            <a:br>
              <a:rPr lang="th-TH" altLang="en-US" sz="3000" b="1" u="sng" dirty="0">
                <a:solidFill>
                  <a:srgbClr val="FF0000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</a:br>
            <a:r>
              <a:rPr lang="th-TH" altLang="en-US" sz="3000" b="1" u="sng" dirty="0">
                <a:solidFill>
                  <a:srgbClr val="FF0000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บุคคลอื่นจะต้องไม่มากกว่าจำนวนกรรมการตามวรรคหนึ่ง</a:t>
            </a:r>
            <a:endParaRPr lang="en-US" altLang="en-US" sz="3000" b="1" dirty="0">
              <a:solidFill>
                <a:prstClr val="black"/>
              </a:solidFill>
              <a:latin typeface="Angsana New" pitchFamily="18" charset="-34"/>
              <a:ea typeface="Cordia New" pitchFamily="34" charset="-34"/>
              <a:cs typeface="Angsana New" pitchFamily="18" charset="-34"/>
            </a:endParaRPr>
          </a:p>
          <a:p>
            <a:pPr algn="thaiDist"/>
            <a:r>
              <a:rPr lang="th-TH" altLang="en-US" sz="30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	</a:t>
            </a:r>
            <a:endParaRPr lang="th-TH" altLang="th-TH" sz="3000" b="1" spc="-100" dirty="0">
              <a:solidFill>
                <a:srgbClr val="0000CC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6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135" y="1116805"/>
            <a:ext cx="857256" cy="1201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4554" y="1216951"/>
            <a:ext cx="714380" cy="1001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0915" y="1338923"/>
            <a:ext cx="602460" cy="844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176210" y="116632"/>
            <a:ext cx="57745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4400" b="1" dirty="0">
                <a:ln w="11430"/>
                <a:solidFill>
                  <a:srgbClr val="1504F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rdia New" pitchFamily="34" charset="-34"/>
                <a:cs typeface="Angsana New"/>
              </a:rPr>
              <a:t>องค์ประกอบของคณะกรรมการ</a:t>
            </a:r>
            <a:endParaRPr lang="en-US" sz="4400" b="1" dirty="0">
              <a:ln w="11430"/>
              <a:solidFill>
                <a:srgbClr val="1504F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rdia New" pitchFamily="34" charset="-34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308304" y="477126"/>
            <a:ext cx="1835696" cy="554856"/>
            <a:chOff x="7308304" y="569888"/>
            <a:chExt cx="1835696" cy="554856"/>
          </a:xfrm>
        </p:grpSpPr>
        <p:pic>
          <p:nvPicPr>
            <p:cNvPr id="14" name="Picture 13" descr="http://www.gprocurement.go.th/wps/wcm/connect/80d0be004382eaa6910193dec3fc5a9c/?MOD=AJPERES&amp;attachment=true&amp;id=1396589418538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187" b="-26150"/>
            <a:stretch/>
          </p:blipFill>
          <p:spPr bwMode="auto">
            <a:xfrm>
              <a:off x="8485832" y="582588"/>
              <a:ext cx="658168" cy="54215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7308304" y="569888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rPr>
                <a:t>กองการพัสดุภาครัฐ</a:t>
              </a:r>
            </a:p>
          </p:txBody>
        </p:sp>
      </p:grpSp>
      <p:sp>
        <p:nvSpPr>
          <p:cNvPr id="12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39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08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2268538" y="620713"/>
            <a:ext cx="3382962" cy="795337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altLang="th-TH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พระราชบัญญัติ</a:t>
            </a:r>
          </a:p>
        </p:txBody>
      </p:sp>
      <p:pic>
        <p:nvPicPr>
          <p:cNvPr id="2355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92150"/>
            <a:ext cx="1458913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/>
          <p:cNvGraphicFramePr/>
          <p:nvPr/>
        </p:nvGraphicFramePr>
        <p:xfrm>
          <a:off x="827584" y="1916832"/>
          <a:ext cx="7776864" cy="455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3557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9A763EB1-DC8E-4AAE-82ED-0C1D0AF459E1}" type="slidenum">
              <a:rPr lang="en-US" altLang="en-US" sz="2000">
                <a:solidFill>
                  <a:srgbClr val="FEFFFF"/>
                </a:solidFill>
              </a:rPr>
              <a:pPr/>
              <a:t>4</a:t>
            </a:fld>
            <a:endParaRPr lang="th-TH" altLang="en-US" sz="2000">
              <a:solidFill>
                <a:srgbClr val="FEFFFF"/>
              </a:solidFill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หยดน้ำ 8"/>
          <p:cNvSpPr/>
          <p:nvPr/>
        </p:nvSpPr>
        <p:spPr>
          <a:xfrm>
            <a:off x="0" y="886073"/>
            <a:ext cx="9144000" cy="6122165"/>
          </a:xfrm>
          <a:prstGeom prst="teardrop">
            <a:avLst/>
          </a:prstGeom>
          <a:solidFill>
            <a:srgbClr val="FDFDA9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876300" lvl="1" indent="-382588" eaLnBrk="1" hangingPunct="1">
              <a:spcBef>
                <a:spcPct val="20000"/>
              </a:spcBef>
              <a:defRPr/>
            </a:pPr>
            <a:endParaRPr lang="th-TH" sz="3600" b="1" dirty="0">
              <a:solidFill>
                <a:srgbClr val="000099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4820" name="TextBox 13"/>
          <p:cNvSpPr txBox="1">
            <a:spLocks noChangeArrowheads="1"/>
          </p:cNvSpPr>
          <p:nvPr/>
        </p:nvSpPr>
        <p:spPr bwMode="auto">
          <a:xfrm>
            <a:off x="971600" y="1909858"/>
            <a:ext cx="763284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thaiDist"/>
            <a:r>
              <a:rPr lang="th-TH" altLang="en-US" sz="36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        </a:t>
            </a:r>
            <a:r>
              <a:rPr lang="en-US" altLang="en-US" sz="36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 </a:t>
            </a:r>
            <a:r>
              <a:rPr lang="th-TH" altLang="en-US" sz="36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 ในการซื้อหรือจ้างครั้งเดียวกัน ห้ามแต่งตั้งผู้ที่เป็นกรรมการพิจารณาผลการประกวดราคาอิเล็กทรอนิกส์ กรรมการพิจารณาผลการสอบราคา หรือกรรมการซื้อหรือจ้างโดยวิธีคัดเลือก</a:t>
            </a:r>
            <a:br>
              <a:rPr lang="th-TH" altLang="en-US" sz="36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</a:br>
            <a:r>
              <a:rPr lang="th-TH" altLang="en-US" sz="36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เป็นกรรมการตรวจรับพัสดุ</a:t>
            </a:r>
          </a:p>
          <a:p>
            <a:pPr algn="thaiDist"/>
            <a:r>
              <a:rPr lang="th-TH" altLang="en-US" sz="36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         คณะกรรมการซื้อหรือจ้างทุกคณะ ควรแต่งตั้งผู้ชำนาญการหรือผู้ทรงคุณวุฒิเกี่ยวกับงานซื้อหรือจ้างนั้นๆ เข้าร่วมเป็นกรรมการด้วย</a:t>
            </a:r>
          </a:p>
          <a:p>
            <a:pPr algn="thaiDist"/>
            <a:r>
              <a:rPr lang="th-TH" altLang="en-US" sz="36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	</a:t>
            </a:r>
            <a:endParaRPr lang="th-TH" altLang="th-TH" sz="3600" b="1" spc="-100" dirty="0">
              <a:solidFill>
                <a:srgbClr val="0000CC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6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390" y="809660"/>
            <a:ext cx="857256" cy="1201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578" y="909807"/>
            <a:ext cx="714380" cy="1001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5852" y="965777"/>
            <a:ext cx="602460" cy="844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176210" y="116632"/>
            <a:ext cx="57745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rdia New" pitchFamily="34" charset="-34"/>
                <a:cs typeface="Angsana New"/>
              </a:rPr>
              <a:t>ข้อห้าม</a:t>
            </a:r>
            <a:endParaRPr lang="en-US" sz="4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rdia New" pitchFamily="34" charset="-34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308304" y="477126"/>
            <a:ext cx="1835696" cy="554856"/>
            <a:chOff x="7308304" y="569888"/>
            <a:chExt cx="1835696" cy="554856"/>
          </a:xfrm>
        </p:grpSpPr>
        <p:pic>
          <p:nvPicPr>
            <p:cNvPr id="14" name="Picture 13" descr="http://www.gprocurement.go.th/wps/wcm/connect/80d0be004382eaa6910193dec3fc5a9c/?MOD=AJPERES&amp;attachment=true&amp;id=1396589418538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187" b="-26150"/>
            <a:stretch/>
          </p:blipFill>
          <p:spPr bwMode="auto">
            <a:xfrm>
              <a:off x="8485832" y="582588"/>
              <a:ext cx="658168" cy="54215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7308304" y="569888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rPr>
                <a:t>กองการพัสดุภาครัฐ</a:t>
              </a:r>
            </a:p>
          </p:txBody>
        </p:sp>
      </p:grpSp>
      <p:sp>
        <p:nvSpPr>
          <p:cNvPr id="12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40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948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8"/>
          <p:cNvSpPr>
            <a:spLocks noGrp="1"/>
          </p:cNvSpPr>
          <p:nvPr>
            <p:ph type="title" idx="4294967295"/>
          </p:nvPr>
        </p:nvSpPr>
        <p:spPr>
          <a:xfrm>
            <a:off x="83343" y="188640"/>
            <a:ext cx="5586413" cy="64293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altLang="th-TH" sz="4800" dirty="0">
                <a:solidFill>
                  <a:srgbClr val="0000CC"/>
                </a:solidFill>
              </a:rPr>
              <a:t>การประชุมของคณะกรรมการ</a:t>
            </a:r>
          </a:p>
        </p:txBody>
      </p:sp>
      <p:grpSp>
        <p:nvGrpSpPr>
          <p:cNvPr id="35844" name="Group 2"/>
          <p:cNvGrpSpPr>
            <a:grpSpLocks/>
          </p:cNvGrpSpPr>
          <p:nvPr/>
        </p:nvGrpSpPr>
        <p:grpSpPr bwMode="auto">
          <a:xfrm>
            <a:off x="419100" y="1721353"/>
            <a:ext cx="2465387" cy="3787775"/>
            <a:chOff x="264" y="1092"/>
            <a:chExt cx="1553" cy="2386"/>
          </a:xfrm>
        </p:grpSpPr>
        <p:sp>
          <p:nvSpPr>
            <p:cNvPr id="35857" name="Oval 3"/>
            <p:cNvSpPr>
              <a:spLocks noChangeArrowheads="1"/>
            </p:cNvSpPr>
            <p:nvPr/>
          </p:nvSpPr>
          <p:spPr bwMode="auto">
            <a:xfrm>
              <a:off x="264" y="1092"/>
              <a:ext cx="1536" cy="576"/>
            </a:xfrm>
            <a:prstGeom prst="ellipse">
              <a:avLst/>
            </a:prstGeom>
            <a:solidFill>
              <a:srgbClr val="FFE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 dirty="0">
                <a:solidFill>
                  <a:srgbClr val="000000"/>
                </a:solidFill>
              </a:endParaRPr>
            </a:p>
          </p:txBody>
        </p:sp>
        <p:sp>
          <p:nvSpPr>
            <p:cNvPr id="35858" name="Oval 4"/>
            <p:cNvSpPr>
              <a:spLocks noChangeArrowheads="1"/>
            </p:cNvSpPr>
            <p:nvPr/>
          </p:nvSpPr>
          <p:spPr bwMode="auto">
            <a:xfrm>
              <a:off x="276" y="1839"/>
              <a:ext cx="1536" cy="635"/>
            </a:xfrm>
            <a:prstGeom prst="ellipse">
              <a:avLst/>
            </a:prstGeom>
            <a:solidFill>
              <a:srgbClr val="FFE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 dirty="0">
                <a:solidFill>
                  <a:srgbClr val="000000"/>
                </a:solidFill>
              </a:endParaRPr>
            </a:p>
          </p:txBody>
        </p:sp>
        <p:sp>
          <p:nvSpPr>
            <p:cNvPr id="35859" name="Oval 5"/>
            <p:cNvSpPr>
              <a:spLocks noChangeArrowheads="1"/>
            </p:cNvSpPr>
            <p:nvPr/>
          </p:nvSpPr>
          <p:spPr bwMode="auto">
            <a:xfrm>
              <a:off x="281" y="2902"/>
              <a:ext cx="1536" cy="576"/>
            </a:xfrm>
            <a:prstGeom prst="ellipse">
              <a:avLst/>
            </a:prstGeom>
            <a:solidFill>
              <a:srgbClr val="FFE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5845" name="AutoShape 9"/>
          <p:cNvSpPr>
            <a:spLocks noChangeArrowheads="1"/>
          </p:cNvSpPr>
          <p:nvPr/>
        </p:nvSpPr>
        <p:spPr bwMode="auto">
          <a:xfrm>
            <a:off x="533400" y="1828800"/>
            <a:ext cx="2133600" cy="609600"/>
          </a:xfrm>
          <a:prstGeom prst="flowChartTermina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th-TH" altLang="th-TH" sz="4000" b="1" dirty="0">
                <a:solidFill>
                  <a:srgbClr val="FF0000"/>
                </a:solidFill>
              </a:rPr>
              <a:t> องค์ประชุม</a:t>
            </a:r>
          </a:p>
        </p:txBody>
      </p:sp>
      <p:sp>
        <p:nvSpPr>
          <p:cNvPr id="35846" name="Text Box 10"/>
          <p:cNvSpPr txBox="1">
            <a:spLocks noChangeArrowheads="1"/>
          </p:cNvSpPr>
          <p:nvPr/>
        </p:nvSpPr>
        <p:spPr bwMode="auto">
          <a:xfrm>
            <a:off x="2971800" y="1524000"/>
            <a:ext cx="60007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altLang="th-TH" sz="32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- ประธาน </a:t>
            </a:r>
            <a:r>
              <a:rPr lang="en-US" altLang="th-TH" sz="32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+ </a:t>
            </a:r>
            <a:r>
              <a:rPr lang="th-TH" altLang="th-TH" sz="32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กรรมการไม่น้อยกว่ากึ่งหนึ่ง </a:t>
            </a:r>
            <a:br>
              <a:rPr lang="th-TH" altLang="th-TH" sz="32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altLang="th-TH" sz="32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  และประธานจะต้องอยู่ด้วยทุกครั้ง</a:t>
            </a:r>
          </a:p>
        </p:txBody>
      </p:sp>
      <p:sp>
        <p:nvSpPr>
          <p:cNvPr id="35847" name="AutoShape 11"/>
          <p:cNvSpPr>
            <a:spLocks noChangeArrowheads="1"/>
          </p:cNvSpPr>
          <p:nvPr/>
        </p:nvSpPr>
        <p:spPr bwMode="auto">
          <a:xfrm>
            <a:off x="590550" y="3040063"/>
            <a:ext cx="2133600" cy="671512"/>
          </a:xfrm>
          <a:prstGeom prst="flowChartTerminator">
            <a:avLst/>
          </a:prstGeom>
          <a:solidFill>
            <a:srgbClr val="FFE1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th-TH" altLang="th-TH" sz="4000" b="1" dirty="0">
                <a:solidFill>
                  <a:srgbClr val="FF0000"/>
                </a:solidFill>
              </a:rPr>
              <a:t>มติกรรมการ</a:t>
            </a:r>
          </a:p>
        </p:txBody>
      </p:sp>
      <p:sp>
        <p:nvSpPr>
          <p:cNvPr id="35848" name="Text Box 12"/>
          <p:cNvSpPr txBox="1">
            <a:spLocks noChangeArrowheads="1"/>
          </p:cNvSpPr>
          <p:nvPr/>
        </p:nvSpPr>
        <p:spPr bwMode="auto">
          <a:xfrm>
            <a:off x="2971800" y="2788415"/>
            <a:ext cx="71628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th-TH" altLang="th-TH" sz="32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th-TH" altLang="th-TH" sz="32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altLang="th-TH" sz="32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- ถือเสียงข้างมาก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th-TH" altLang="th-TH" sz="32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- ถ้าเสียงเท่ากันให้ประธานออกเสียง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th-TH" altLang="th-TH" sz="32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   เพิ่มอีก 1 เสียง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th-TH" altLang="th-TH" sz="3200" b="1" dirty="0">
              <a:solidFill>
                <a:srgbClr val="0000CC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5849" name="AutoShape 13"/>
          <p:cNvSpPr>
            <a:spLocks noChangeArrowheads="1"/>
          </p:cNvSpPr>
          <p:nvPr/>
        </p:nvSpPr>
        <p:spPr bwMode="auto">
          <a:xfrm>
            <a:off x="1079070" y="4747128"/>
            <a:ext cx="1219200" cy="609600"/>
          </a:xfrm>
          <a:prstGeom prst="flowChartTermina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th-TH" altLang="th-TH" sz="4000" b="1" dirty="0">
                <a:solidFill>
                  <a:srgbClr val="FF0000"/>
                </a:solidFill>
              </a:rPr>
              <a:t>ยกเว้น</a:t>
            </a:r>
          </a:p>
        </p:txBody>
      </p:sp>
      <p:sp>
        <p:nvSpPr>
          <p:cNvPr id="35850" name="Text Box 14"/>
          <p:cNvSpPr txBox="1">
            <a:spLocks noChangeArrowheads="1"/>
          </p:cNvSpPr>
          <p:nvPr/>
        </p:nvSpPr>
        <p:spPr bwMode="auto">
          <a:xfrm>
            <a:off x="2862977" y="4648085"/>
            <a:ext cx="6096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th-TH" altLang="th-TH" sz="32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- คณะกรรมการตรวจรับพัสดุ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th-TH" altLang="th-TH" sz="32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- ต้องใช้มติเอกฉันท์</a:t>
            </a:r>
          </a:p>
        </p:txBody>
      </p:sp>
      <p:pic>
        <p:nvPicPr>
          <p:cNvPr id="35851" name="Picture 15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75" y="1935163"/>
            <a:ext cx="12287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3" name="Rectangle 1"/>
          <p:cNvSpPr>
            <a:spLocks noChangeArrowheads="1"/>
          </p:cNvSpPr>
          <p:nvPr/>
        </p:nvSpPr>
        <p:spPr bwMode="auto">
          <a:xfrm>
            <a:off x="1338262" y="5649620"/>
            <a:ext cx="7050161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th-TH" altLang="en-US" sz="3200" b="1" dirty="0">
                <a:solidFill>
                  <a:srgbClr val="000000"/>
                </a:solidFill>
                <a:ea typeface="Cordia New" pitchFamily="34" charset="-34"/>
              </a:rPr>
              <a:t> -  กรรมการของคณะใดไม่เห็นด้วยกับมติของคณะกรรมการ  ให้ทำบันทึกความเห็นแย้งไว้ด้วย</a:t>
            </a:r>
            <a:endParaRPr lang="th-TH" altLang="en-US" sz="3200" dirty="0">
              <a:solidFill>
                <a:srgbClr val="000000"/>
              </a:solidFill>
              <a:ea typeface="Cordia New" pitchFamily="34" charset="-34"/>
            </a:endParaRPr>
          </a:p>
        </p:txBody>
      </p:sp>
      <p:pic>
        <p:nvPicPr>
          <p:cNvPr id="35854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268" y="4132263"/>
            <a:ext cx="1368425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7308304" y="569888"/>
            <a:ext cx="1835696" cy="554856"/>
            <a:chOff x="7308304" y="569888"/>
            <a:chExt cx="1835696" cy="554856"/>
          </a:xfrm>
        </p:grpSpPr>
        <p:pic>
          <p:nvPicPr>
            <p:cNvPr id="21" name="Picture 20" descr="http://www.gprocurement.go.th/wps/wcm/connect/80d0be004382eaa6910193dec3fc5a9c/?MOD=AJPERES&amp;attachment=true&amp;id=1396589418538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187" b="-26150"/>
            <a:stretch/>
          </p:blipFill>
          <p:spPr bwMode="auto">
            <a:xfrm>
              <a:off x="8485832" y="582588"/>
              <a:ext cx="658168" cy="54215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7308304" y="569888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rPr>
                <a:t>กองการพัสดุภาครัฐ</a:t>
              </a:r>
            </a:p>
          </p:txBody>
        </p:sp>
      </p:grpSp>
      <p:sp>
        <p:nvSpPr>
          <p:cNvPr id="23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41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255271"/>
      </p:ext>
    </p:extLst>
  </p:cSld>
  <p:clrMapOvr>
    <a:masterClrMapping/>
  </p:clrMapOvr>
  <p:transition spd="slow"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16632"/>
            <a:ext cx="7560840" cy="609600"/>
          </a:xfrm>
        </p:spPr>
        <p:txBody>
          <a:bodyPr/>
          <a:lstStyle/>
          <a:p>
            <a:r>
              <a:rPr lang="th-TH" altLang="ko-KR" sz="4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การมีส่วนได้ส่วนเสียของคณะกรรมการซื้อหรือจ้าง</a:t>
            </a:r>
            <a:endParaRPr lang="ko-KR" altLang="en-US" sz="4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</p:txBody>
      </p:sp>
      <p:sp>
        <p:nvSpPr>
          <p:cNvPr id="17" name="AutoShape 7"/>
          <p:cNvSpPr>
            <a:spLocks noChangeAspect="1" noChangeArrowheads="1" noTextEdit="1"/>
          </p:cNvSpPr>
          <p:nvPr/>
        </p:nvSpPr>
        <p:spPr bwMode="gray">
          <a:xfrm flipH="1">
            <a:off x="4868863" y="3071813"/>
            <a:ext cx="90963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sz="1800" dirty="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3528" y="1178365"/>
            <a:ext cx="8846523" cy="5109368"/>
            <a:chOff x="539552" y="1447800"/>
            <a:chExt cx="8068082" cy="4747517"/>
          </a:xfrm>
        </p:grpSpPr>
        <p:grpSp>
          <p:nvGrpSpPr>
            <p:cNvPr id="13" name="Group 19"/>
            <p:cNvGrpSpPr>
              <a:grpSpLocks/>
            </p:cNvGrpSpPr>
            <p:nvPr/>
          </p:nvGrpSpPr>
          <p:grpSpPr bwMode="auto">
            <a:xfrm>
              <a:off x="539552" y="2690992"/>
              <a:ext cx="2993789" cy="3495016"/>
              <a:chOff x="720" y="1730"/>
              <a:chExt cx="1492" cy="1948"/>
            </a:xfrm>
          </p:grpSpPr>
          <p:sp>
            <p:nvSpPr>
              <p:cNvPr id="14" name="AutoShape 4"/>
              <p:cNvSpPr>
                <a:spLocks noChangeArrowheads="1"/>
              </p:cNvSpPr>
              <p:nvPr/>
            </p:nvSpPr>
            <p:spPr bwMode="auto">
              <a:xfrm>
                <a:off x="720" y="1730"/>
                <a:ext cx="1440" cy="1948"/>
              </a:xfrm>
              <a:prstGeom prst="roundRect">
                <a:avLst>
                  <a:gd name="adj" fmla="val 16667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99CCFF">
                            <a:gamma/>
                            <a:tint val="27451"/>
                            <a:invGamma/>
                          </a:srgbClr>
                        </a:gs>
                      </a:gsLst>
                      <a:lin ang="54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th-TH" altLang="th-TH" sz="1800" dirty="0">
                  <a:solidFill>
                    <a:srgbClr val="000000"/>
                  </a:solidFill>
                  <a:latin typeface="Verdana" panose="020B0604030504040204" pitchFamily="34" charset="0"/>
                  <a:cs typeface="+mn-cs"/>
                </a:endParaRPr>
              </a:p>
            </p:txBody>
          </p:sp>
          <p:sp>
            <p:nvSpPr>
              <p:cNvPr id="15" name="Text Box 5"/>
              <p:cNvSpPr txBox="1">
                <a:spLocks noChangeArrowheads="1"/>
              </p:cNvSpPr>
              <p:nvPr/>
            </p:nvSpPr>
            <p:spPr bwMode="auto">
              <a:xfrm>
                <a:off x="743" y="1731"/>
                <a:ext cx="1469" cy="19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th-TH" sz="2600" b="1" dirty="0">
                    <a:solidFill>
                      <a:srgbClr val="FF0000"/>
                    </a:solidFill>
                    <a:ea typeface="Cordia New" panose="020B0304020202020204" pitchFamily="34" charset="-34"/>
                  </a:rPr>
                  <a:t>      ประธานกรรมการและกรรมการ จะต้องไม่เป็นผู้มี</a:t>
                </a:r>
                <a:br>
                  <a:rPr lang="th-TH" sz="2600" b="1" dirty="0">
                    <a:solidFill>
                      <a:srgbClr val="FF0000"/>
                    </a:solidFill>
                    <a:ea typeface="Cordia New" panose="020B0304020202020204" pitchFamily="34" charset="-34"/>
                  </a:rPr>
                </a:br>
                <a:r>
                  <a:rPr lang="th-TH" sz="2600" b="1" dirty="0">
                    <a:solidFill>
                      <a:srgbClr val="FF0000"/>
                    </a:solidFill>
                    <a:ea typeface="Cordia New" panose="020B0304020202020204" pitchFamily="34" charset="-34"/>
                  </a:rPr>
                  <a:t>ส่วนได้เสียกับผู้ยื่นข้อเสนอหรือคู่สัญญา</a:t>
                </a:r>
                <a:r>
                  <a:rPr lang="th-TH" sz="2600" b="1" dirty="0">
                    <a:solidFill>
                      <a:srgbClr val="000000"/>
                    </a:solidFill>
                    <a:ea typeface="Cordia New" panose="020B0304020202020204" pitchFamily="34" charset="-34"/>
                  </a:rPr>
                  <a:t>ในการซื้อหรือจ้างครั้งนั้น  ทั้งนี้  การมีส่วนได้เสียในเรื่อง</a:t>
                </a:r>
                <a:br>
                  <a:rPr lang="th-TH" sz="2600" b="1" dirty="0">
                    <a:solidFill>
                      <a:srgbClr val="000000"/>
                    </a:solidFill>
                    <a:ea typeface="Cordia New" panose="020B0304020202020204" pitchFamily="34" charset="-34"/>
                  </a:rPr>
                </a:br>
                <a:r>
                  <a:rPr lang="th-TH" sz="2600" b="1" dirty="0">
                    <a:solidFill>
                      <a:srgbClr val="000000"/>
                    </a:solidFill>
                    <a:ea typeface="Cordia New" panose="020B0304020202020204" pitchFamily="34" charset="-34"/>
                  </a:rPr>
                  <a:t>ซึ่งที่ประชุมพิจารณาของประธานกรรมการและกรรมการ </a:t>
                </a:r>
                <a:r>
                  <a:rPr lang="th-TH" sz="2600" b="1" dirty="0">
                    <a:solidFill>
                      <a:srgbClr val="FF0000"/>
                    </a:solidFill>
                    <a:ea typeface="Cordia New" panose="020B0304020202020204" pitchFamily="34" charset="-34"/>
                  </a:rPr>
                  <a:t>ให้เป็นไป</a:t>
                </a:r>
                <a:br>
                  <a:rPr lang="th-TH" sz="2600" b="1" dirty="0">
                    <a:solidFill>
                      <a:srgbClr val="FF0000"/>
                    </a:solidFill>
                    <a:ea typeface="Cordia New" panose="020B0304020202020204" pitchFamily="34" charset="-34"/>
                  </a:rPr>
                </a:br>
                <a:r>
                  <a:rPr lang="th-TH" sz="2600" b="1" dirty="0">
                    <a:solidFill>
                      <a:srgbClr val="FF0000"/>
                    </a:solidFill>
                    <a:ea typeface="Cordia New" panose="020B0304020202020204" pitchFamily="34" charset="-34"/>
                  </a:rPr>
                  <a:t>ตามกฎหมายว่าด้วยวิธีปฏิบัติราชการทางปกครอง</a:t>
                </a:r>
                <a:endParaRPr lang="en-US" altLang="th-TH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endParaRPr>
              </a:p>
            </p:txBody>
          </p:sp>
        </p:grpSp>
        <p:sp>
          <p:nvSpPr>
            <p:cNvPr id="16" name="Freeform 6"/>
            <p:cNvSpPr>
              <a:spLocks/>
            </p:cNvSpPr>
            <p:nvPr/>
          </p:nvSpPr>
          <p:spPr bwMode="gray">
            <a:xfrm>
              <a:off x="3525558" y="2871830"/>
              <a:ext cx="903288" cy="1241425"/>
            </a:xfrm>
            <a:custGeom>
              <a:avLst/>
              <a:gdLst>
                <a:gd name="T0" fmla="*/ 580 w 580"/>
                <a:gd name="T1" fmla="*/ 0 h 798"/>
                <a:gd name="T2" fmla="*/ 578 w 580"/>
                <a:gd name="T3" fmla="*/ 90 h 798"/>
                <a:gd name="T4" fmla="*/ 568 w 580"/>
                <a:gd name="T5" fmla="*/ 174 h 798"/>
                <a:gd name="T6" fmla="*/ 552 w 580"/>
                <a:gd name="T7" fmla="*/ 252 h 798"/>
                <a:gd name="T8" fmla="*/ 526 w 580"/>
                <a:gd name="T9" fmla="*/ 324 h 798"/>
                <a:gd name="T10" fmla="*/ 494 w 580"/>
                <a:gd name="T11" fmla="*/ 390 h 798"/>
                <a:gd name="T12" fmla="*/ 452 w 580"/>
                <a:gd name="T13" fmla="*/ 450 h 798"/>
                <a:gd name="T14" fmla="*/ 402 w 580"/>
                <a:gd name="T15" fmla="*/ 508 h 798"/>
                <a:gd name="T16" fmla="*/ 342 w 580"/>
                <a:gd name="T17" fmla="*/ 560 h 798"/>
                <a:gd name="T18" fmla="*/ 270 w 580"/>
                <a:gd name="T19" fmla="*/ 610 h 798"/>
                <a:gd name="T20" fmla="*/ 188 w 580"/>
                <a:gd name="T21" fmla="*/ 656 h 798"/>
                <a:gd name="T22" fmla="*/ 188 w 580"/>
                <a:gd name="T23" fmla="*/ 798 h 798"/>
                <a:gd name="T24" fmla="*/ 0 w 580"/>
                <a:gd name="T25" fmla="*/ 514 h 798"/>
                <a:gd name="T26" fmla="*/ 188 w 580"/>
                <a:gd name="T27" fmla="*/ 230 h 798"/>
                <a:gd name="T28" fmla="*/ 188 w 580"/>
                <a:gd name="T29" fmla="*/ 372 h 798"/>
                <a:gd name="T30" fmla="*/ 224 w 580"/>
                <a:gd name="T31" fmla="*/ 368 h 798"/>
                <a:gd name="T32" fmla="*/ 264 w 580"/>
                <a:gd name="T33" fmla="*/ 356 h 798"/>
                <a:gd name="T34" fmla="*/ 306 w 580"/>
                <a:gd name="T35" fmla="*/ 336 h 798"/>
                <a:gd name="T36" fmla="*/ 348 w 580"/>
                <a:gd name="T37" fmla="*/ 310 h 798"/>
                <a:gd name="T38" fmla="*/ 392 w 580"/>
                <a:gd name="T39" fmla="*/ 280 h 798"/>
                <a:gd name="T40" fmla="*/ 432 w 580"/>
                <a:gd name="T41" fmla="*/ 246 h 798"/>
                <a:gd name="T42" fmla="*/ 472 w 580"/>
                <a:gd name="T43" fmla="*/ 208 h 798"/>
                <a:gd name="T44" fmla="*/ 506 w 580"/>
                <a:gd name="T45" fmla="*/ 166 h 798"/>
                <a:gd name="T46" fmla="*/ 536 w 580"/>
                <a:gd name="T47" fmla="*/ 124 h 798"/>
                <a:gd name="T48" fmla="*/ 558 w 580"/>
                <a:gd name="T49" fmla="*/ 82 h 798"/>
                <a:gd name="T50" fmla="*/ 574 w 580"/>
                <a:gd name="T51" fmla="*/ 40 h 798"/>
                <a:gd name="T52" fmla="*/ 578 w 580"/>
                <a:gd name="T53" fmla="*/ 0 h 798"/>
                <a:gd name="T54" fmla="*/ 580 w 580"/>
                <a:gd name="T55" fmla="*/ 0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80" h="798">
                  <a:moveTo>
                    <a:pt x="580" y="0"/>
                  </a:moveTo>
                  <a:lnTo>
                    <a:pt x="578" y="90"/>
                  </a:lnTo>
                  <a:lnTo>
                    <a:pt x="568" y="174"/>
                  </a:lnTo>
                  <a:lnTo>
                    <a:pt x="552" y="252"/>
                  </a:lnTo>
                  <a:lnTo>
                    <a:pt x="526" y="324"/>
                  </a:lnTo>
                  <a:lnTo>
                    <a:pt x="494" y="390"/>
                  </a:lnTo>
                  <a:lnTo>
                    <a:pt x="452" y="450"/>
                  </a:lnTo>
                  <a:lnTo>
                    <a:pt x="402" y="508"/>
                  </a:lnTo>
                  <a:lnTo>
                    <a:pt x="342" y="560"/>
                  </a:lnTo>
                  <a:lnTo>
                    <a:pt x="270" y="610"/>
                  </a:lnTo>
                  <a:lnTo>
                    <a:pt x="188" y="656"/>
                  </a:lnTo>
                  <a:lnTo>
                    <a:pt x="188" y="798"/>
                  </a:lnTo>
                  <a:lnTo>
                    <a:pt x="0" y="514"/>
                  </a:lnTo>
                  <a:lnTo>
                    <a:pt x="188" y="230"/>
                  </a:lnTo>
                  <a:lnTo>
                    <a:pt x="188" y="372"/>
                  </a:lnTo>
                  <a:lnTo>
                    <a:pt x="224" y="368"/>
                  </a:lnTo>
                  <a:lnTo>
                    <a:pt x="264" y="356"/>
                  </a:lnTo>
                  <a:lnTo>
                    <a:pt x="306" y="336"/>
                  </a:lnTo>
                  <a:lnTo>
                    <a:pt x="348" y="310"/>
                  </a:lnTo>
                  <a:lnTo>
                    <a:pt x="392" y="280"/>
                  </a:lnTo>
                  <a:lnTo>
                    <a:pt x="432" y="246"/>
                  </a:lnTo>
                  <a:lnTo>
                    <a:pt x="472" y="208"/>
                  </a:lnTo>
                  <a:lnTo>
                    <a:pt x="506" y="166"/>
                  </a:lnTo>
                  <a:lnTo>
                    <a:pt x="536" y="124"/>
                  </a:lnTo>
                  <a:lnTo>
                    <a:pt x="558" y="82"/>
                  </a:lnTo>
                  <a:lnTo>
                    <a:pt x="574" y="40"/>
                  </a:lnTo>
                  <a:lnTo>
                    <a:pt x="578" y="0"/>
                  </a:lnTo>
                  <a:lnTo>
                    <a:pt x="58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63529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A06C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 sz="1800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grpSp>
          <p:nvGrpSpPr>
            <p:cNvPr id="18" name="Group 21"/>
            <p:cNvGrpSpPr>
              <a:grpSpLocks/>
            </p:cNvGrpSpPr>
            <p:nvPr/>
          </p:nvGrpSpPr>
          <p:grpSpPr bwMode="auto">
            <a:xfrm>
              <a:off x="3079749" y="1447800"/>
              <a:ext cx="2965450" cy="1601788"/>
              <a:chOff x="1940" y="912"/>
              <a:chExt cx="1868" cy="1009"/>
            </a:xfrm>
          </p:grpSpPr>
          <p:grpSp>
            <p:nvGrpSpPr>
              <p:cNvPr id="19" name="Group 9"/>
              <p:cNvGrpSpPr>
                <a:grpSpLocks/>
              </p:cNvGrpSpPr>
              <p:nvPr/>
            </p:nvGrpSpPr>
            <p:grpSpPr bwMode="auto">
              <a:xfrm>
                <a:off x="1940" y="912"/>
                <a:ext cx="1868" cy="1009"/>
                <a:chOff x="2017" y="1314"/>
                <a:chExt cx="1868" cy="1009"/>
              </a:xfrm>
            </p:grpSpPr>
            <p:grpSp>
              <p:nvGrpSpPr>
                <p:cNvPr id="21" name="Group 10"/>
                <p:cNvGrpSpPr>
                  <a:grpSpLocks/>
                </p:cNvGrpSpPr>
                <p:nvPr/>
              </p:nvGrpSpPr>
              <p:grpSpPr bwMode="auto">
                <a:xfrm>
                  <a:off x="2017" y="1404"/>
                  <a:ext cx="1868" cy="919"/>
                  <a:chOff x="1994" y="1027"/>
                  <a:chExt cx="1905" cy="937"/>
                </a:xfrm>
              </p:grpSpPr>
              <p:sp>
                <p:nvSpPr>
                  <p:cNvPr id="26" name="Oval 11"/>
                  <p:cNvSpPr>
                    <a:spLocks noChangeArrowheads="1"/>
                  </p:cNvSpPr>
                  <p:nvPr/>
                </p:nvSpPr>
                <p:spPr bwMode="gray">
                  <a:xfrm>
                    <a:off x="1994" y="1057"/>
                    <a:ext cx="1905" cy="90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hlink"/>
                      </a:gs>
                      <a:gs pos="100000">
                        <a:schemeClr val="hlink">
                          <a:gamma/>
                          <a:shade val="48627"/>
                          <a:invGamma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th-TH" sz="18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+mn-cs"/>
                    </a:endParaRPr>
                  </a:p>
                </p:txBody>
              </p:sp>
              <p:sp>
                <p:nvSpPr>
                  <p:cNvPr id="27" name="Oval 12"/>
                  <p:cNvSpPr>
                    <a:spLocks noChangeArrowheads="1"/>
                  </p:cNvSpPr>
                  <p:nvPr/>
                </p:nvSpPr>
                <p:spPr bwMode="gray">
                  <a:xfrm>
                    <a:off x="2143" y="1027"/>
                    <a:ext cx="1454" cy="77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hlink">
                          <a:gamma/>
                          <a:tint val="44314"/>
                          <a:invGamma/>
                        </a:schemeClr>
                      </a:gs>
                      <a:gs pos="100000">
                        <a:schemeClr val="hlink"/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th-TH" sz="18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+mn-cs"/>
                    </a:endParaRPr>
                  </a:p>
                </p:txBody>
              </p:sp>
            </p:grpSp>
            <p:sp>
              <p:nvSpPr>
                <p:cNvPr id="22" name="Oval 13"/>
                <p:cNvSpPr>
                  <a:spLocks noChangeArrowheads="1"/>
                </p:cNvSpPr>
                <p:nvPr/>
              </p:nvSpPr>
              <p:spPr bwMode="gray">
                <a:xfrm>
                  <a:off x="2086" y="1314"/>
                  <a:ext cx="1691" cy="84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th-TH" sz="1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+mn-cs"/>
                  </a:endParaRPr>
                </a:p>
              </p:txBody>
            </p:sp>
            <p:sp>
              <p:nvSpPr>
                <p:cNvPr id="23" name="Oval 14"/>
                <p:cNvSpPr>
                  <a:spLocks noChangeArrowheads="1"/>
                </p:cNvSpPr>
                <p:nvPr/>
              </p:nvSpPr>
              <p:spPr bwMode="gray">
                <a:xfrm>
                  <a:off x="2108" y="1319"/>
                  <a:ext cx="1650" cy="8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>
                        <a:gamma/>
                        <a:tint val="34902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th-TH" sz="1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+mn-cs"/>
                  </a:endParaRPr>
                </a:p>
              </p:txBody>
            </p:sp>
            <p:sp>
              <p:nvSpPr>
                <p:cNvPr id="24" name="Oval 15"/>
                <p:cNvSpPr>
                  <a:spLocks noChangeArrowheads="1"/>
                </p:cNvSpPr>
                <p:nvPr/>
              </p:nvSpPr>
              <p:spPr bwMode="gray">
                <a:xfrm>
                  <a:off x="2125" y="1327"/>
                  <a:ext cx="1570" cy="77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shade val="79216"/>
                        <a:invGamma/>
                      </a:schemeClr>
                    </a:gs>
                    <a:gs pos="100000">
                      <a:schemeClr val="accent1">
                        <a:alpha val="48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th-TH" sz="1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+mn-cs"/>
                  </a:endParaRPr>
                </a:p>
              </p:txBody>
            </p:sp>
            <p:sp>
              <p:nvSpPr>
                <p:cNvPr id="25" name="Oval 16"/>
                <p:cNvSpPr>
                  <a:spLocks noChangeArrowheads="1"/>
                </p:cNvSpPr>
                <p:nvPr/>
              </p:nvSpPr>
              <p:spPr bwMode="gray">
                <a:xfrm>
                  <a:off x="2208" y="1344"/>
                  <a:ext cx="1382" cy="6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>
                        <a:alpha val="38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th-TH" sz="1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+mn-cs"/>
                  </a:endParaRPr>
                </a:p>
              </p:txBody>
            </p:sp>
          </p:grpSp>
          <p:sp>
            <p:nvSpPr>
              <p:cNvPr id="20" name="Text Box 17"/>
              <p:cNvSpPr txBox="1">
                <a:spLocks noChangeArrowheads="1"/>
              </p:cNvSpPr>
              <p:nvPr/>
            </p:nvSpPr>
            <p:spPr bwMode="auto">
              <a:xfrm>
                <a:off x="2777" y="1038"/>
                <a:ext cx="116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endParaRPr lang="en-US" altLang="th-TH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endParaRPr>
              </a:p>
            </p:txBody>
          </p:sp>
        </p:grpSp>
        <p:grpSp>
          <p:nvGrpSpPr>
            <p:cNvPr id="28" name="Group 20"/>
            <p:cNvGrpSpPr>
              <a:grpSpLocks/>
            </p:cNvGrpSpPr>
            <p:nvPr/>
          </p:nvGrpSpPr>
          <p:grpSpPr bwMode="auto">
            <a:xfrm>
              <a:off x="5323058" y="2691329"/>
              <a:ext cx="3284576" cy="3503988"/>
              <a:chOff x="3386" y="1728"/>
              <a:chExt cx="1618" cy="1953"/>
            </a:xfrm>
          </p:grpSpPr>
          <p:sp>
            <p:nvSpPr>
              <p:cNvPr id="29" name="AutoShape 3"/>
              <p:cNvSpPr>
                <a:spLocks noChangeArrowheads="1"/>
              </p:cNvSpPr>
              <p:nvPr/>
            </p:nvSpPr>
            <p:spPr bwMode="auto">
              <a:xfrm>
                <a:off x="3386" y="1728"/>
                <a:ext cx="1558" cy="1950"/>
              </a:xfrm>
              <a:prstGeom prst="roundRect">
                <a:avLst>
                  <a:gd name="adj" fmla="val 16667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99CCFF">
                            <a:gamma/>
                            <a:tint val="27451"/>
                            <a:invGamma/>
                          </a:srgbClr>
                        </a:gs>
                      </a:gsLst>
                      <a:lin ang="54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th-TH" altLang="th-TH" sz="1800" dirty="0">
                  <a:solidFill>
                    <a:srgbClr val="000000"/>
                  </a:solidFill>
                  <a:latin typeface="Verdana" panose="020B0604030504040204" pitchFamily="34" charset="0"/>
                  <a:cs typeface="+mn-cs"/>
                </a:endParaRPr>
              </a:p>
            </p:txBody>
          </p:sp>
          <p:sp>
            <p:nvSpPr>
              <p:cNvPr id="30" name="Text Box 18"/>
              <p:cNvSpPr txBox="1">
                <a:spLocks noChangeArrowheads="1"/>
              </p:cNvSpPr>
              <p:nvPr/>
            </p:nvSpPr>
            <p:spPr bwMode="auto">
              <a:xfrm>
                <a:off x="3420" y="1768"/>
                <a:ext cx="1584" cy="19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th-TH" sz="2600" b="1" dirty="0">
                    <a:solidFill>
                      <a:srgbClr val="FF0000"/>
                    </a:solidFill>
                    <a:ea typeface="Cordia New" panose="020B0304020202020204" pitchFamily="34" charset="-34"/>
                  </a:rPr>
                  <a:t>      หากประธานหรือกรรมการ</a:t>
                </a:r>
                <a:br>
                  <a:rPr lang="th-TH" sz="2600" b="1" dirty="0">
                    <a:solidFill>
                      <a:srgbClr val="FF0000"/>
                    </a:solidFill>
                    <a:ea typeface="Cordia New" panose="020B0304020202020204" pitchFamily="34" charset="-34"/>
                  </a:rPr>
                </a:br>
                <a:r>
                  <a:rPr lang="th-TH" sz="2600" b="1" dirty="0">
                    <a:solidFill>
                      <a:srgbClr val="FF0000"/>
                    </a:solidFill>
                    <a:ea typeface="Cordia New" panose="020B0304020202020204" pitchFamily="34" charset="-34"/>
                  </a:rPr>
                  <a:t>ทราบว่าตนเป็นผู้มีส่วนได้เสีย</a:t>
                </a:r>
                <a:r>
                  <a:rPr lang="th-TH" sz="2600" b="1" dirty="0">
                    <a:solidFill>
                      <a:srgbClr val="000000"/>
                    </a:solidFill>
                    <a:ea typeface="Cordia New" panose="020B0304020202020204" pitchFamily="34" charset="-34"/>
                  </a:rPr>
                  <a:t>กับ</a:t>
                </a:r>
                <a:br>
                  <a:rPr lang="th-TH" sz="2600" b="1" dirty="0">
                    <a:solidFill>
                      <a:srgbClr val="000000"/>
                    </a:solidFill>
                    <a:ea typeface="Cordia New" panose="020B0304020202020204" pitchFamily="34" charset="-34"/>
                  </a:rPr>
                </a:br>
                <a:r>
                  <a:rPr lang="th-TH" sz="2600" b="1" dirty="0">
                    <a:solidFill>
                      <a:srgbClr val="000000"/>
                    </a:solidFill>
                    <a:ea typeface="Cordia New" panose="020B0304020202020204" pitchFamily="34" charset="-34"/>
                  </a:rPr>
                  <a:t>ผู้ยื่นข้อเสนอหรือคู่สัญญาในการซื้อหรือจ้างครั้งนั้น </a:t>
                </a:r>
                <a:r>
                  <a:rPr lang="th-TH" sz="2600" b="1" dirty="0">
                    <a:solidFill>
                      <a:srgbClr val="FF0000"/>
                    </a:solidFill>
                    <a:ea typeface="Cordia New" panose="020B0304020202020204" pitchFamily="34" charset="-34"/>
                  </a:rPr>
                  <a:t>ให้ประธานหรือกรรมการผู้นั้นลาออกจากการเป็น</a:t>
                </a:r>
                <a:r>
                  <a:rPr lang="th-TH" sz="2600" b="1" spc="-100" dirty="0">
                    <a:solidFill>
                      <a:srgbClr val="FF0000"/>
                    </a:solidFill>
                    <a:ea typeface="Cordia New" panose="020B0304020202020204" pitchFamily="34" charset="-34"/>
                  </a:rPr>
                  <a:t>ประธานหรือกรรมการในคณะกรรมการ </a:t>
                </a:r>
                <a:br>
                  <a:rPr lang="th-TH" sz="2600" b="1" spc="-100" dirty="0">
                    <a:solidFill>
                      <a:srgbClr val="FF0000"/>
                    </a:solidFill>
                    <a:ea typeface="Cordia New" panose="020B0304020202020204" pitchFamily="34" charset="-34"/>
                  </a:rPr>
                </a:br>
                <a:r>
                  <a:rPr lang="th-TH" sz="2600" b="1" dirty="0">
                    <a:solidFill>
                      <a:srgbClr val="FF0000"/>
                    </a:solidFill>
                    <a:ea typeface="Cordia New" panose="020B0304020202020204" pitchFamily="34" charset="-34"/>
                  </a:rPr>
                  <a:t>ที่ตนได้รับแต่งตั้งนั้น </a:t>
                </a:r>
                <a:r>
                  <a:rPr lang="th-TH" sz="2600" b="1" dirty="0">
                    <a:solidFill>
                      <a:srgbClr val="000000"/>
                    </a:solidFill>
                    <a:ea typeface="Cordia New" panose="020B0304020202020204" pitchFamily="34" charset="-34"/>
                  </a:rPr>
                  <a:t>และให้รายงานหัวหน้าหน่วยงานของรัฐทราบเพื่อ</a:t>
                </a:r>
                <a:br>
                  <a:rPr lang="th-TH" sz="2600" b="1" dirty="0">
                    <a:solidFill>
                      <a:srgbClr val="000000"/>
                    </a:solidFill>
                    <a:ea typeface="Cordia New" panose="020B0304020202020204" pitchFamily="34" charset="-34"/>
                  </a:rPr>
                </a:br>
                <a:r>
                  <a:rPr lang="th-TH" sz="2600" b="1" dirty="0">
                    <a:solidFill>
                      <a:srgbClr val="000000"/>
                    </a:solidFill>
                    <a:ea typeface="Cordia New" panose="020B0304020202020204" pitchFamily="34" charset="-34"/>
                  </a:rPr>
                  <a:t>สั่งการตามที่เห็นสมควรต่อไป</a:t>
                </a:r>
                <a:endParaRPr lang="en-US" altLang="th-TH" sz="2600" b="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1" name="Freeform 8"/>
            <p:cNvSpPr>
              <a:spLocks/>
            </p:cNvSpPr>
            <p:nvPr/>
          </p:nvSpPr>
          <p:spPr bwMode="gray">
            <a:xfrm flipH="1">
              <a:off x="4460857" y="2995241"/>
              <a:ext cx="903287" cy="1241425"/>
            </a:xfrm>
            <a:custGeom>
              <a:avLst/>
              <a:gdLst>
                <a:gd name="T0" fmla="*/ 580 w 580"/>
                <a:gd name="T1" fmla="*/ 0 h 798"/>
                <a:gd name="T2" fmla="*/ 578 w 580"/>
                <a:gd name="T3" fmla="*/ 90 h 798"/>
                <a:gd name="T4" fmla="*/ 568 w 580"/>
                <a:gd name="T5" fmla="*/ 174 h 798"/>
                <a:gd name="T6" fmla="*/ 552 w 580"/>
                <a:gd name="T7" fmla="*/ 252 h 798"/>
                <a:gd name="T8" fmla="*/ 526 w 580"/>
                <a:gd name="T9" fmla="*/ 324 h 798"/>
                <a:gd name="T10" fmla="*/ 494 w 580"/>
                <a:gd name="T11" fmla="*/ 390 h 798"/>
                <a:gd name="T12" fmla="*/ 452 w 580"/>
                <a:gd name="T13" fmla="*/ 450 h 798"/>
                <a:gd name="T14" fmla="*/ 402 w 580"/>
                <a:gd name="T15" fmla="*/ 508 h 798"/>
                <a:gd name="T16" fmla="*/ 342 w 580"/>
                <a:gd name="T17" fmla="*/ 560 h 798"/>
                <a:gd name="T18" fmla="*/ 270 w 580"/>
                <a:gd name="T19" fmla="*/ 610 h 798"/>
                <a:gd name="T20" fmla="*/ 188 w 580"/>
                <a:gd name="T21" fmla="*/ 656 h 798"/>
                <a:gd name="T22" fmla="*/ 188 w 580"/>
                <a:gd name="T23" fmla="*/ 798 h 798"/>
                <a:gd name="T24" fmla="*/ 0 w 580"/>
                <a:gd name="T25" fmla="*/ 514 h 798"/>
                <a:gd name="T26" fmla="*/ 188 w 580"/>
                <a:gd name="T27" fmla="*/ 230 h 798"/>
                <a:gd name="T28" fmla="*/ 188 w 580"/>
                <a:gd name="T29" fmla="*/ 372 h 798"/>
                <a:gd name="T30" fmla="*/ 224 w 580"/>
                <a:gd name="T31" fmla="*/ 368 h 798"/>
                <a:gd name="T32" fmla="*/ 264 w 580"/>
                <a:gd name="T33" fmla="*/ 356 h 798"/>
                <a:gd name="T34" fmla="*/ 306 w 580"/>
                <a:gd name="T35" fmla="*/ 336 h 798"/>
                <a:gd name="T36" fmla="*/ 348 w 580"/>
                <a:gd name="T37" fmla="*/ 310 h 798"/>
                <a:gd name="T38" fmla="*/ 392 w 580"/>
                <a:gd name="T39" fmla="*/ 280 h 798"/>
                <a:gd name="T40" fmla="*/ 432 w 580"/>
                <a:gd name="T41" fmla="*/ 246 h 798"/>
                <a:gd name="T42" fmla="*/ 472 w 580"/>
                <a:gd name="T43" fmla="*/ 208 h 798"/>
                <a:gd name="T44" fmla="*/ 506 w 580"/>
                <a:gd name="T45" fmla="*/ 166 h 798"/>
                <a:gd name="T46" fmla="*/ 536 w 580"/>
                <a:gd name="T47" fmla="*/ 124 h 798"/>
                <a:gd name="T48" fmla="*/ 558 w 580"/>
                <a:gd name="T49" fmla="*/ 82 h 798"/>
                <a:gd name="T50" fmla="*/ 574 w 580"/>
                <a:gd name="T51" fmla="*/ 40 h 798"/>
                <a:gd name="T52" fmla="*/ 578 w 580"/>
                <a:gd name="T53" fmla="*/ 0 h 798"/>
                <a:gd name="T54" fmla="*/ 580 w 580"/>
                <a:gd name="T55" fmla="*/ 0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80" h="798">
                  <a:moveTo>
                    <a:pt x="580" y="0"/>
                  </a:moveTo>
                  <a:lnTo>
                    <a:pt x="578" y="90"/>
                  </a:lnTo>
                  <a:lnTo>
                    <a:pt x="568" y="174"/>
                  </a:lnTo>
                  <a:lnTo>
                    <a:pt x="552" y="252"/>
                  </a:lnTo>
                  <a:lnTo>
                    <a:pt x="526" y="324"/>
                  </a:lnTo>
                  <a:lnTo>
                    <a:pt x="494" y="390"/>
                  </a:lnTo>
                  <a:lnTo>
                    <a:pt x="452" y="450"/>
                  </a:lnTo>
                  <a:lnTo>
                    <a:pt x="402" y="508"/>
                  </a:lnTo>
                  <a:lnTo>
                    <a:pt x="342" y="560"/>
                  </a:lnTo>
                  <a:lnTo>
                    <a:pt x="270" y="610"/>
                  </a:lnTo>
                  <a:lnTo>
                    <a:pt x="188" y="656"/>
                  </a:lnTo>
                  <a:lnTo>
                    <a:pt x="188" y="798"/>
                  </a:lnTo>
                  <a:lnTo>
                    <a:pt x="0" y="514"/>
                  </a:lnTo>
                  <a:lnTo>
                    <a:pt x="188" y="230"/>
                  </a:lnTo>
                  <a:lnTo>
                    <a:pt x="188" y="372"/>
                  </a:lnTo>
                  <a:lnTo>
                    <a:pt x="224" y="368"/>
                  </a:lnTo>
                  <a:lnTo>
                    <a:pt x="264" y="356"/>
                  </a:lnTo>
                  <a:lnTo>
                    <a:pt x="306" y="336"/>
                  </a:lnTo>
                  <a:lnTo>
                    <a:pt x="348" y="310"/>
                  </a:lnTo>
                  <a:lnTo>
                    <a:pt x="392" y="280"/>
                  </a:lnTo>
                  <a:lnTo>
                    <a:pt x="432" y="246"/>
                  </a:lnTo>
                  <a:lnTo>
                    <a:pt x="472" y="208"/>
                  </a:lnTo>
                  <a:lnTo>
                    <a:pt x="506" y="166"/>
                  </a:lnTo>
                  <a:lnTo>
                    <a:pt x="536" y="124"/>
                  </a:lnTo>
                  <a:lnTo>
                    <a:pt x="558" y="82"/>
                  </a:lnTo>
                  <a:lnTo>
                    <a:pt x="574" y="40"/>
                  </a:lnTo>
                  <a:lnTo>
                    <a:pt x="578" y="0"/>
                  </a:lnTo>
                  <a:lnTo>
                    <a:pt x="58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31765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A06C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 sz="1800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pic>
          <p:nvPicPr>
            <p:cNvPr id="47106" name="Picture 2" descr="ผลการค้นหารูปภาพสำหรับ conflict of interest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750" b="91250" l="0" r="998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4010" y="1531150"/>
              <a:ext cx="1789671" cy="941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2" name="Picture 31" descr="http://www.gprocurement.go.th/wps/wcm/connect/80d0be004382eaa6910193dec3fc5a9c/?MOD=AJPERES&amp;attachment=true&amp;id=139658941853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pic>
        <p:nvPicPr>
          <p:cNvPr id="34" name="Picture 3" descr="log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96348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ko-KR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วิธีการซื้อหรือจ้าง</a:t>
            </a:r>
            <a:endParaRPr lang="ko-KR" altLang="en-US" sz="5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</p:txBody>
      </p:sp>
      <p:pic>
        <p:nvPicPr>
          <p:cNvPr id="48130" name="Picture 2" descr="ผลการค้นหารูปภาพสำหรับ ซื้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677" y="5501078"/>
            <a:ext cx="1714618" cy="136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pic>
        <p:nvPicPr>
          <p:cNvPr id="41" name="Picture 2" descr="ผลการค้นหารูปภาพสำหรับ ซื้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6" y="4952999"/>
            <a:ext cx="2390775" cy="1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31"/>
          <p:cNvGrpSpPr>
            <a:grpSpLocks/>
          </p:cNvGrpSpPr>
          <p:nvPr/>
        </p:nvGrpSpPr>
        <p:grpSpPr bwMode="auto">
          <a:xfrm>
            <a:off x="353553" y="1124744"/>
            <a:ext cx="7184000" cy="5301952"/>
            <a:chOff x="824" y="816"/>
            <a:chExt cx="3480" cy="3203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gray">
            <a:xfrm rot="14070259">
              <a:off x="2919" y="2545"/>
              <a:ext cx="611" cy="118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50000">
                  <a:srgbClr val="B2B2B2">
                    <a:gamma/>
                    <a:tint val="51373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z="3200" dirty="0">
                <a:solidFill>
                  <a:srgbClr val="000000"/>
                </a:solidFill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gray">
            <a:xfrm rot="20856083">
              <a:off x="1834" y="1944"/>
              <a:ext cx="622" cy="110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50000">
                  <a:srgbClr val="B2B2B2">
                    <a:gamma/>
                    <a:tint val="48627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z="3200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gray">
            <a:xfrm rot="-3205350">
              <a:off x="3115" y="1387"/>
              <a:ext cx="379" cy="82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50000">
                  <a:srgbClr val="B2B2B2">
                    <a:gamma/>
                    <a:tint val="30196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z="3200" dirty="0">
                <a:solidFill>
                  <a:srgbClr val="000000"/>
                </a:solidFill>
              </a:endParaRPr>
            </a:p>
          </p:txBody>
        </p:sp>
        <p:grpSp>
          <p:nvGrpSpPr>
            <p:cNvPr id="15" name="Group 6"/>
            <p:cNvGrpSpPr>
              <a:grpSpLocks/>
            </p:cNvGrpSpPr>
            <p:nvPr/>
          </p:nvGrpSpPr>
          <p:grpSpPr bwMode="auto">
            <a:xfrm>
              <a:off x="2240" y="1406"/>
              <a:ext cx="1255" cy="1012"/>
              <a:chOff x="2220" y="1488"/>
              <a:chExt cx="1456" cy="1152"/>
            </a:xfrm>
          </p:grpSpPr>
          <p:grpSp>
            <p:nvGrpSpPr>
              <p:cNvPr id="35" name="Group 7"/>
              <p:cNvGrpSpPr>
                <a:grpSpLocks/>
              </p:cNvGrpSpPr>
              <p:nvPr/>
            </p:nvGrpSpPr>
            <p:grpSpPr bwMode="auto">
              <a:xfrm>
                <a:off x="2220" y="1488"/>
                <a:ext cx="1456" cy="1152"/>
                <a:chOff x="1752" y="1920"/>
                <a:chExt cx="2123" cy="1680"/>
              </a:xfrm>
            </p:grpSpPr>
            <p:sp>
              <p:nvSpPr>
                <p:cNvPr id="37" name="Oval 8"/>
                <p:cNvSpPr>
                  <a:spLocks noChangeArrowheads="1"/>
                </p:cNvSpPr>
                <p:nvPr/>
              </p:nvSpPr>
              <p:spPr bwMode="gray">
                <a:xfrm>
                  <a:off x="1752" y="1920"/>
                  <a:ext cx="2123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2431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th-TH" sz="32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" name="Freeform 9"/>
                <p:cNvSpPr>
                  <a:spLocks/>
                </p:cNvSpPr>
                <p:nvPr/>
              </p:nvSpPr>
              <p:spPr bwMode="gray">
                <a:xfrm>
                  <a:off x="1928" y="1948"/>
                  <a:ext cx="1834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folHlink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 sz="3200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36" name="Text Box 10"/>
              <p:cNvSpPr txBox="1">
                <a:spLocks noChangeArrowheads="1"/>
              </p:cNvSpPr>
              <p:nvPr/>
            </p:nvSpPr>
            <p:spPr bwMode="gray">
              <a:xfrm>
                <a:off x="2441" y="1908"/>
                <a:ext cx="739" cy="5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altLang="th-TH" sz="4800" b="1" dirty="0">
                    <a:solidFill>
                      <a:srgbClr val="FFFF00"/>
                    </a:solidFill>
                  </a:rPr>
                  <a:t>มี 3 วิธี</a:t>
                </a:r>
                <a:endParaRPr lang="en-US" altLang="th-TH" sz="4800" b="1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6" name="Group 11"/>
            <p:cNvGrpSpPr>
              <a:grpSpLocks/>
            </p:cNvGrpSpPr>
            <p:nvPr/>
          </p:nvGrpSpPr>
          <p:grpSpPr bwMode="auto">
            <a:xfrm>
              <a:off x="3036" y="816"/>
              <a:ext cx="1248" cy="736"/>
              <a:chOff x="3330" y="961"/>
              <a:chExt cx="1447" cy="838"/>
            </a:xfrm>
          </p:grpSpPr>
          <p:grpSp>
            <p:nvGrpSpPr>
              <p:cNvPr id="31" name="Group 12"/>
              <p:cNvGrpSpPr>
                <a:grpSpLocks/>
              </p:cNvGrpSpPr>
              <p:nvPr/>
            </p:nvGrpSpPr>
            <p:grpSpPr bwMode="auto">
              <a:xfrm>
                <a:off x="3600" y="961"/>
                <a:ext cx="952" cy="838"/>
                <a:chOff x="2016" y="1920"/>
                <a:chExt cx="2563" cy="2255"/>
              </a:xfrm>
            </p:grpSpPr>
            <p:sp>
              <p:nvSpPr>
                <p:cNvPr id="33" name="Oval 13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2563" cy="225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2431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th-TH" sz="32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" name="Freeform 14"/>
                <p:cNvSpPr>
                  <a:spLocks/>
                </p:cNvSpPr>
                <p:nvPr/>
              </p:nvSpPr>
              <p:spPr bwMode="gray">
                <a:xfrm>
                  <a:off x="2374" y="1920"/>
                  <a:ext cx="1846" cy="535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 sz="3200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32" name="Text Box 15">
                <a:hlinkClick r:id="rId4" action="ppaction://hlinkfile"/>
              </p:cNvPr>
              <p:cNvSpPr txBox="1">
                <a:spLocks noChangeArrowheads="1"/>
              </p:cNvSpPr>
              <p:nvPr/>
            </p:nvSpPr>
            <p:spPr bwMode="gray">
              <a:xfrm>
                <a:off x="3330" y="1048"/>
                <a:ext cx="1447" cy="7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altLang="th-TH" sz="3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3. วิธีเฉพาะ</a:t>
                </a:r>
              </a:p>
              <a:p>
                <a:pPr algn="ctr"/>
                <a:r>
                  <a:rPr lang="th-TH" altLang="th-TH" sz="3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เจาะจง</a:t>
                </a:r>
                <a:endParaRPr lang="en-US" altLang="th-TH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grpSp>
          <p:nvGrpSpPr>
            <p:cNvPr id="17" name="Group 16"/>
            <p:cNvGrpSpPr>
              <a:grpSpLocks/>
            </p:cNvGrpSpPr>
            <p:nvPr/>
          </p:nvGrpSpPr>
          <p:grpSpPr bwMode="auto">
            <a:xfrm>
              <a:off x="824" y="1333"/>
              <a:ext cx="1263" cy="1139"/>
              <a:chOff x="385" y="1261"/>
              <a:chExt cx="1465" cy="1296"/>
            </a:xfrm>
          </p:grpSpPr>
          <p:grpSp>
            <p:nvGrpSpPr>
              <p:cNvPr id="27" name="Group 17"/>
              <p:cNvGrpSpPr>
                <a:grpSpLocks/>
              </p:cNvGrpSpPr>
              <p:nvPr/>
            </p:nvGrpSpPr>
            <p:grpSpPr bwMode="auto">
              <a:xfrm>
                <a:off x="385" y="1261"/>
                <a:ext cx="1465" cy="1296"/>
                <a:chOff x="1692" y="1500"/>
                <a:chExt cx="1971" cy="1680"/>
              </a:xfrm>
            </p:grpSpPr>
            <p:sp>
              <p:nvSpPr>
                <p:cNvPr id="29" name="Oval 18"/>
                <p:cNvSpPr>
                  <a:spLocks noChangeArrowheads="1"/>
                </p:cNvSpPr>
                <p:nvPr/>
              </p:nvSpPr>
              <p:spPr bwMode="gray">
                <a:xfrm>
                  <a:off x="1692" y="1500"/>
                  <a:ext cx="1971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63529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th-TH" sz="32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" name="Freeform 19"/>
                <p:cNvSpPr>
                  <a:spLocks/>
                </p:cNvSpPr>
                <p:nvPr/>
              </p:nvSpPr>
              <p:spPr bwMode="gray">
                <a:xfrm>
                  <a:off x="1870" y="1519"/>
                  <a:ext cx="1615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 sz="3200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8" name="Text Box 20">
                <a:hlinkClick r:id="rId5" action="ppaction://hlinkfile"/>
              </p:cNvPr>
              <p:cNvSpPr txBox="1">
                <a:spLocks noChangeArrowheads="1"/>
              </p:cNvSpPr>
              <p:nvPr/>
            </p:nvSpPr>
            <p:spPr bwMode="gray">
              <a:xfrm>
                <a:off x="681" y="1909"/>
                <a:ext cx="920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altLang="th-TH" sz="3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2. วิธีคัดเลือก</a:t>
                </a:r>
              </a:p>
            </p:txBody>
          </p:sp>
        </p:grpSp>
        <p:grpSp>
          <p:nvGrpSpPr>
            <p:cNvPr id="18" name="Group 21"/>
            <p:cNvGrpSpPr>
              <a:grpSpLocks/>
            </p:cNvGrpSpPr>
            <p:nvPr/>
          </p:nvGrpSpPr>
          <p:grpSpPr bwMode="auto">
            <a:xfrm>
              <a:off x="2560" y="2630"/>
              <a:ext cx="1243" cy="1049"/>
              <a:chOff x="2585" y="2881"/>
              <a:chExt cx="1440" cy="1194"/>
            </a:xfrm>
          </p:grpSpPr>
          <p:grpSp>
            <p:nvGrpSpPr>
              <p:cNvPr id="23" name="Group 22"/>
              <p:cNvGrpSpPr>
                <a:grpSpLocks/>
              </p:cNvGrpSpPr>
              <p:nvPr/>
            </p:nvGrpSpPr>
            <p:grpSpPr bwMode="auto">
              <a:xfrm>
                <a:off x="2585" y="2881"/>
                <a:ext cx="1440" cy="1194"/>
                <a:chOff x="1111" y="2147"/>
                <a:chExt cx="1680" cy="1395"/>
              </a:xfrm>
            </p:grpSpPr>
            <p:sp>
              <p:nvSpPr>
                <p:cNvPr id="25" name="Oval 23"/>
                <p:cNvSpPr>
                  <a:spLocks noChangeArrowheads="1"/>
                </p:cNvSpPr>
                <p:nvPr/>
              </p:nvSpPr>
              <p:spPr bwMode="gray">
                <a:xfrm>
                  <a:off x="1111" y="2158"/>
                  <a:ext cx="1680" cy="138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51373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sy="50000" kx="-2453608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th-TH" sz="32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6" name="Freeform 24"/>
                <p:cNvSpPr>
                  <a:spLocks/>
                </p:cNvSpPr>
                <p:nvPr/>
              </p:nvSpPr>
              <p:spPr bwMode="gray">
                <a:xfrm>
                  <a:off x="1320" y="2147"/>
                  <a:ext cx="1304" cy="432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th-TH" sz="3200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4" name="Text Box 25"/>
              <p:cNvSpPr txBox="1">
                <a:spLocks noChangeArrowheads="1"/>
              </p:cNvSpPr>
              <p:nvPr/>
            </p:nvSpPr>
            <p:spPr bwMode="gray">
              <a:xfrm>
                <a:off x="2618" y="3239"/>
                <a:ext cx="1291" cy="7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altLang="th-TH" sz="3200" b="1" dirty="0">
                    <a:solidFill>
                      <a:srgbClr val="FFFF00"/>
                    </a:solidFill>
                  </a:rPr>
                  <a:t>1. วิธีประกาศ</a:t>
                </a:r>
              </a:p>
              <a:p>
                <a:pPr algn="ctr"/>
                <a:r>
                  <a:rPr lang="th-TH" altLang="th-TH" sz="3200" b="1" dirty="0">
                    <a:solidFill>
                      <a:srgbClr val="FFFF00"/>
                    </a:solidFill>
                  </a:rPr>
                  <a:t>เชิญชวนทั่วไป</a:t>
                </a:r>
                <a:endParaRPr lang="en-US" altLang="th-TH" sz="32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21" name="Oval 28"/>
            <p:cNvSpPr>
              <a:spLocks noChangeArrowheads="1"/>
            </p:cNvSpPr>
            <p:nvPr/>
          </p:nvSpPr>
          <p:spPr bwMode="gray">
            <a:xfrm>
              <a:off x="3430" y="3726"/>
              <a:ext cx="874" cy="293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969696">
                    <a:gamma/>
                    <a:tint val="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z="3200" dirty="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42" name="Diagram 41"/>
          <p:cNvGraphicFramePr/>
          <p:nvPr>
            <p:extLst>
              <p:ext uri="{D42A27DB-BD31-4B8C-83A1-F6EECF244321}">
                <p14:modId xmlns:p14="http://schemas.microsoft.com/office/powerpoint/2010/main" val="3662591320"/>
              </p:ext>
            </p:extLst>
          </p:nvPr>
        </p:nvGraphicFramePr>
        <p:xfrm>
          <a:off x="5546175" y="3309752"/>
          <a:ext cx="3706345" cy="2991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3" name="Picture 3" descr="logo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43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580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974" y="802081"/>
            <a:ext cx="9086704" cy="5136880"/>
            <a:chOff x="57296" y="1074908"/>
            <a:chExt cx="9086704" cy="4272596"/>
          </a:xfrm>
        </p:grpSpPr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2" cstate="print"/>
            <a:srcRect l="3616" b="3609"/>
            <a:stretch/>
          </p:blipFill>
          <p:spPr>
            <a:xfrm>
              <a:off x="57296" y="1464026"/>
              <a:ext cx="2473588" cy="3531766"/>
            </a:xfrm>
            <a:prstGeom prst="rect">
              <a:avLst/>
            </a:prstGeom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43808" y="1277284"/>
              <a:ext cx="3600400" cy="3708522"/>
            </a:xfrm>
            <a:prstGeom prst="rect">
              <a:avLst/>
            </a:prstGeom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 rotWithShape="1">
            <a:blip r:embed="rId4" cstate="print"/>
            <a:srcRect b="3609"/>
            <a:stretch/>
          </p:blipFill>
          <p:spPr>
            <a:xfrm>
              <a:off x="6660231" y="1074908"/>
              <a:ext cx="2483769" cy="427259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3822" y="125082"/>
            <a:ext cx="7632848" cy="609600"/>
          </a:xfrm>
        </p:spPr>
        <p:txBody>
          <a:bodyPr/>
          <a:lstStyle/>
          <a:p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การเผยแพร่ประกาศและเอกสารเชิญชวน และการขายหรือให้เอกสาร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356763" y="2027734"/>
            <a:ext cx="1383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+mn-cs"/>
              </a:rPr>
              <a:t>e-market</a:t>
            </a:r>
            <a:endParaRPr lang="th-TH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3598286" y="1800155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+mn-cs"/>
              </a:rPr>
              <a:t>e-bidding</a:t>
            </a:r>
            <a:endParaRPr lang="th-TH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6908872" y="1735346"/>
            <a:ext cx="1883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+mn-cs"/>
              </a:rPr>
              <a:t>สอบราคา</a:t>
            </a:r>
          </a:p>
        </p:txBody>
      </p:sp>
      <p:sp>
        <p:nvSpPr>
          <p:cNvPr id="116" name="Rounded Rectangle 115"/>
          <p:cNvSpPr/>
          <p:nvPr/>
        </p:nvSpPr>
        <p:spPr bwMode="auto">
          <a:xfrm>
            <a:off x="2123728" y="2780928"/>
            <a:ext cx="4533293" cy="3949498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th-TH" sz="2600" b="1" dirty="0">
                <a:solidFill>
                  <a:srgbClr val="000000"/>
                </a:solidFill>
              </a:rPr>
              <a:t>- การให้หรือขายเอกสารให้ดำเนินการไปพร้อมกับการเผยแพร่ประกาศและเอกสาร</a:t>
            </a:r>
          </a:p>
          <a:p>
            <a:r>
              <a:rPr lang="th-TH" sz="2600" b="1" dirty="0">
                <a:solidFill>
                  <a:srgbClr val="000000"/>
                </a:solidFill>
              </a:rPr>
              <a:t>- </a:t>
            </a:r>
            <a:r>
              <a:rPr lang="th-TH" sz="2600" b="1" dirty="0">
                <a:solidFill>
                  <a:srgbClr val="CC0066"/>
                </a:solidFill>
              </a:rPr>
              <a:t>วงเงินเกิน 5 แสน แต่ไม่เกิน 5 ล้าน </a:t>
            </a:r>
            <a:br>
              <a:rPr lang="th-TH" sz="2600" b="1" dirty="0">
                <a:solidFill>
                  <a:srgbClr val="CC0066"/>
                </a:solidFill>
              </a:rPr>
            </a:br>
            <a:r>
              <a:rPr lang="th-TH" sz="2600" b="1" dirty="0">
                <a:solidFill>
                  <a:srgbClr val="CC0066"/>
                </a:solidFill>
              </a:rPr>
              <a:t>เผยแพร่ไม่น้อยกว่า 5 วันทำการ</a:t>
            </a:r>
          </a:p>
          <a:p>
            <a:r>
              <a:rPr lang="th-TH" sz="2600" b="1" dirty="0">
                <a:solidFill>
                  <a:srgbClr val="000000"/>
                </a:solidFill>
              </a:rPr>
              <a:t>- </a:t>
            </a:r>
            <a:r>
              <a:rPr lang="th-TH" sz="2600" b="1" dirty="0">
                <a:solidFill>
                  <a:srgbClr val="002060"/>
                </a:solidFill>
              </a:rPr>
              <a:t>เกิน 5 ล้าน แต่ไม่เกิน 10 ล้าน เผยแพร่</a:t>
            </a:r>
            <a:br>
              <a:rPr lang="th-TH" sz="2600" b="1" dirty="0">
                <a:solidFill>
                  <a:srgbClr val="002060"/>
                </a:solidFill>
              </a:rPr>
            </a:br>
            <a:r>
              <a:rPr lang="th-TH" sz="2600" b="1" dirty="0">
                <a:solidFill>
                  <a:srgbClr val="002060"/>
                </a:solidFill>
              </a:rPr>
              <a:t>ไม่น้อยกว่า 10 วันทำการ</a:t>
            </a:r>
          </a:p>
          <a:p>
            <a:r>
              <a:rPr lang="th-TH" sz="2600" b="1" dirty="0">
                <a:solidFill>
                  <a:srgbClr val="000000"/>
                </a:solidFill>
              </a:rPr>
              <a:t>- </a:t>
            </a:r>
            <a:r>
              <a:rPr lang="th-TH" sz="2600" b="1" dirty="0">
                <a:solidFill>
                  <a:srgbClr val="C00000"/>
                </a:solidFill>
              </a:rPr>
              <a:t>เกิน 10 ล้าน แต่ไม่เกิน 50 ล้าน เผยแพร่</a:t>
            </a:r>
            <a:br>
              <a:rPr lang="th-TH" sz="2600" b="1" dirty="0">
                <a:solidFill>
                  <a:srgbClr val="C00000"/>
                </a:solidFill>
              </a:rPr>
            </a:br>
            <a:r>
              <a:rPr lang="th-TH" sz="2600" b="1" dirty="0">
                <a:solidFill>
                  <a:srgbClr val="C00000"/>
                </a:solidFill>
              </a:rPr>
              <a:t>ไม่น้อยกว่า 12 วันทำการ</a:t>
            </a:r>
          </a:p>
          <a:p>
            <a:r>
              <a:rPr lang="th-TH" sz="2600" b="1" dirty="0">
                <a:solidFill>
                  <a:srgbClr val="000000"/>
                </a:solidFill>
              </a:rPr>
              <a:t>- </a:t>
            </a:r>
            <a:r>
              <a:rPr lang="th-TH" sz="2600" b="1" spc="-100" dirty="0">
                <a:solidFill>
                  <a:srgbClr val="000000">
                    <a:lumMod val="95000"/>
                    <a:lumOff val="5000"/>
                  </a:srgbClr>
                </a:solidFill>
              </a:rPr>
              <a:t>เกิน 50 ล้าน เผยแพร่ไม่น้อยกว่า 20 วันทำการ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294930" y="3312678"/>
            <a:ext cx="150712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b="1" dirty="0">
                <a:solidFill>
                  <a:srgbClr val="1504F6"/>
                </a:solidFill>
              </a:rPr>
              <a:t>เผยแพร่</a:t>
            </a:r>
            <a:br>
              <a:rPr lang="th-TH" sz="2600" b="1" dirty="0">
                <a:solidFill>
                  <a:srgbClr val="1504F6"/>
                </a:solidFill>
              </a:rPr>
            </a:br>
            <a:r>
              <a:rPr lang="th-TH" sz="2600" b="1" dirty="0">
                <a:solidFill>
                  <a:srgbClr val="1504F6"/>
                </a:solidFill>
              </a:rPr>
              <a:t>ประกาศ</a:t>
            </a:r>
          </a:p>
          <a:p>
            <a:pPr algn="ctr"/>
            <a:r>
              <a:rPr lang="th-TH" sz="2600" b="1" dirty="0">
                <a:solidFill>
                  <a:srgbClr val="1504F6"/>
                </a:solidFill>
              </a:rPr>
              <a:t>และเอกสาร</a:t>
            </a:r>
            <a:br>
              <a:rPr lang="th-TH" sz="2600" b="1" dirty="0">
                <a:solidFill>
                  <a:srgbClr val="1504F6"/>
                </a:solidFill>
              </a:rPr>
            </a:br>
            <a:r>
              <a:rPr lang="th-TH" sz="2600" b="1" dirty="0">
                <a:solidFill>
                  <a:srgbClr val="1504F6"/>
                </a:solidFill>
              </a:rPr>
              <a:t>ไม่น้อยกว่า </a:t>
            </a:r>
          </a:p>
          <a:p>
            <a:pPr algn="ctr"/>
            <a:r>
              <a:rPr lang="th-TH" sz="2600" b="1" dirty="0">
                <a:solidFill>
                  <a:srgbClr val="1504F6"/>
                </a:solidFill>
              </a:rPr>
              <a:t>3 วันทำการ</a:t>
            </a:r>
          </a:p>
          <a:p>
            <a:pPr algn="ctr"/>
            <a:endParaRPr lang="th-TH" sz="2600" b="1" dirty="0">
              <a:solidFill>
                <a:srgbClr val="1504F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65045" y="3296365"/>
            <a:ext cx="24837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000000"/>
                </a:solidFill>
              </a:rPr>
              <a:t>- การให้หรือขายเอกสาร</a:t>
            </a:r>
            <a:br>
              <a:rPr lang="th-TH" b="1" dirty="0">
                <a:solidFill>
                  <a:srgbClr val="000000"/>
                </a:solidFill>
              </a:rPr>
            </a:br>
            <a:r>
              <a:rPr lang="th-TH" b="1" dirty="0">
                <a:solidFill>
                  <a:srgbClr val="000000"/>
                </a:solidFill>
              </a:rPr>
              <a:t>ให้ดำเนินการไปพร้อม</a:t>
            </a:r>
            <a:br>
              <a:rPr lang="th-TH" b="1" dirty="0">
                <a:solidFill>
                  <a:srgbClr val="000000"/>
                </a:solidFill>
              </a:rPr>
            </a:br>
            <a:r>
              <a:rPr lang="th-TH" b="1" dirty="0">
                <a:solidFill>
                  <a:srgbClr val="000000"/>
                </a:solidFill>
              </a:rPr>
              <a:t>กับการเผยแพร่ประกาศ </a:t>
            </a:r>
            <a:br>
              <a:rPr lang="th-TH" b="1" dirty="0">
                <a:solidFill>
                  <a:srgbClr val="000000"/>
                </a:solidFill>
              </a:rPr>
            </a:br>
            <a:r>
              <a:rPr lang="th-TH" b="1" dirty="0">
                <a:solidFill>
                  <a:srgbClr val="000000"/>
                </a:solidFill>
              </a:rPr>
              <a:t>และเอกสาร</a:t>
            </a:r>
          </a:p>
          <a:p>
            <a:r>
              <a:rPr lang="th-TH" b="1" dirty="0">
                <a:solidFill>
                  <a:srgbClr val="000000"/>
                </a:solidFill>
              </a:rPr>
              <a:t>- </a:t>
            </a:r>
            <a:r>
              <a:rPr lang="th-TH" b="1" dirty="0">
                <a:solidFill>
                  <a:srgbClr val="CC0066"/>
                </a:solidFill>
              </a:rPr>
              <a:t>เผยแพร่ไม่น้อยกว่า </a:t>
            </a:r>
            <a:br>
              <a:rPr lang="th-TH" b="1" dirty="0">
                <a:solidFill>
                  <a:srgbClr val="CC0066"/>
                </a:solidFill>
              </a:rPr>
            </a:br>
            <a:r>
              <a:rPr lang="th-TH" b="1" dirty="0">
                <a:solidFill>
                  <a:srgbClr val="CC0066"/>
                </a:solidFill>
              </a:rPr>
              <a:t>5 วันทำการ</a:t>
            </a:r>
          </a:p>
          <a:p>
            <a:pPr algn="ctr"/>
            <a:endParaRPr lang="th-TH" b="1" dirty="0">
              <a:solidFill>
                <a:srgbClr val="000000"/>
              </a:solidFill>
            </a:endParaRPr>
          </a:p>
        </p:txBody>
      </p:sp>
      <p:pic>
        <p:nvPicPr>
          <p:cNvPr id="13" name="Picture 12" descr="http://www.gprocurement.go.th/wps/wcm/connect/80d0be004382eaa6910193dec3fc5a9c/?MOD=AJPERES&amp;attachment=true&amp;id=139658941853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pic>
        <p:nvPicPr>
          <p:cNvPr id="16" name="Picture 2" descr="ผลการค้นหารูปภาพสำหรับ ประกาศ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8" y="5954866"/>
            <a:ext cx="1684493" cy="88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logo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44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761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มุมมน 3"/>
          <p:cNvSpPr/>
          <p:nvPr/>
        </p:nvSpPr>
        <p:spPr>
          <a:xfrm>
            <a:off x="-108520" y="96332"/>
            <a:ext cx="7416824" cy="675456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600" dirty="0">
                <a:solidFill>
                  <a:srgbClr val="3D3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วิธีตลาดอิเล็กทรอนิกส์ (</a:t>
            </a:r>
            <a:r>
              <a:rPr lang="en-US" sz="3600" dirty="0">
                <a:solidFill>
                  <a:srgbClr val="3D3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Electronic Market : e – market</a:t>
            </a:r>
            <a:r>
              <a:rPr lang="th-TH" sz="3600" dirty="0">
                <a:solidFill>
                  <a:srgbClr val="3D3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endParaRPr lang="th-TH" dirty="0">
              <a:solidFill>
                <a:srgbClr val="3D34F6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539552" y="1412776"/>
            <a:ext cx="8280920" cy="1800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 defTabSz="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 defTabSz="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 defTabSz="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 defTabSz="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ts val="1000"/>
              </a:spcBef>
              <a:buClr>
                <a:srgbClr val="A53010"/>
              </a:buClr>
              <a:defRPr/>
            </a:pPr>
            <a:r>
              <a:rPr lang="th-TH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  <a:t>	</a:t>
            </a:r>
            <a:r>
              <a:rPr lang="th-TH" altLang="th-TH" sz="2900" dirty="0">
                <a:solidFill>
                  <a:srgbClr val="FF0000"/>
                </a:solidFill>
                <a:latin typeface="Angsana New" panose="02020603050405020304" pitchFamily="18" charset="-34"/>
              </a:rPr>
              <a:t>วิธีตลาดอิเล็กทรอนิกส์ </a:t>
            </a:r>
            <a:r>
              <a:rPr lang="th-TH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  <a:t>ได้แก่ การจัดหาพัสดุที่มีรายละเอียดคุณลักษณะ</a:t>
            </a:r>
            <a:br>
              <a:rPr lang="th-TH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</a:br>
            <a:r>
              <a:rPr lang="th-TH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  <a:t>ที่</a:t>
            </a:r>
            <a:r>
              <a:rPr lang="th-TH" altLang="th-TH" sz="2900" dirty="0">
                <a:solidFill>
                  <a:srgbClr val="0000FF"/>
                </a:solidFill>
                <a:latin typeface="Angsana New" panose="02020603050405020304" pitchFamily="18" charset="-34"/>
              </a:rPr>
              <a:t>ไม่ซับซ้อน </a:t>
            </a:r>
            <a:r>
              <a:rPr lang="th-TH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  <a:t>เป็นสินค้าหรือบริการทั่วไป </a:t>
            </a:r>
            <a:r>
              <a:rPr lang="th-TH" altLang="th-TH" sz="2900" dirty="0">
                <a:solidFill>
                  <a:srgbClr val="0000FF"/>
                </a:solidFill>
                <a:latin typeface="Angsana New" panose="02020603050405020304" pitchFamily="18" charset="-34"/>
              </a:rPr>
              <a:t>มีมาตรฐาน </a:t>
            </a:r>
            <a:r>
              <a:rPr lang="th-TH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  <a:t>ซึ่งกำหนดให้ส่วนราชการ</a:t>
            </a:r>
            <a:br>
              <a:rPr lang="th-TH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</a:br>
            <a:r>
              <a:rPr lang="th-TH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  <a:t>จัดซื้อสินค้าหรืองานจ้างที่กำหนดไว้ในระบบ </a:t>
            </a:r>
            <a:r>
              <a:rPr lang="en-US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  <a:t>e - catalog </a:t>
            </a:r>
            <a:r>
              <a:rPr lang="th-TH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  <a:t>กระทำได้  2 ลักษณะ ดังนี้</a:t>
            </a: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539552" y="3356992"/>
            <a:ext cx="8280920" cy="273630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457200">
              <a:tabLst>
                <a:tab pos="442913" algn="l"/>
                <a:tab pos="80327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 defTabSz="457200">
              <a:tabLst>
                <a:tab pos="442913" algn="l"/>
                <a:tab pos="80327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 defTabSz="457200">
              <a:tabLst>
                <a:tab pos="442913" algn="l"/>
                <a:tab pos="80327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 defTabSz="457200">
              <a:tabLst>
                <a:tab pos="442913" algn="l"/>
                <a:tab pos="80327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 defTabSz="457200">
              <a:tabLst>
                <a:tab pos="442913" algn="l"/>
                <a:tab pos="80327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913" algn="l"/>
                <a:tab pos="80327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913" algn="l"/>
                <a:tab pos="80327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913" algn="l"/>
                <a:tab pos="80327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913" algn="l"/>
                <a:tab pos="80327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ts val="1000"/>
              </a:spcBef>
              <a:buClr>
                <a:srgbClr val="A53010"/>
              </a:buClr>
              <a:defRPr/>
            </a:pPr>
            <a:endParaRPr lang="th-TH" altLang="th-TH" sz="2900" dirty="0">
              <a:solidFill>
                <a:srgbClr val="0000FF"/>
              </a:solidFill>
              <a:latin typeface="Angsana New" panose="02020603050405020304" pitchFamily="18" charset="-34"/>
            </a:endParaRPr>
          </a:p>
          <a:p>
            <a:pPr eaLnBrk="1" hangingPunct="1">
              <a:spcBef>
                <a:spcPts val="1000"/>
              </a:spcBef>
              <a:buClr>
                <a:srgbClr val="A53010"/>
              </a:buClr>
              <a:defRPr/>
            </a:pPr>
            <a:r>
              <a:rPr lang="th-TH" altLang="th-TH" sz="2900" dirty="0">
                <a:solidFill>
                  <a:srgbClr val="0000FF"/>
                </a:solidFill>
                <a:latin typeface="Angsana New" panose="02020603050405020304" pitchFamily="18" charset="-34"/>
              </a:rPr>
              <a:t>	</a:t>
            </a:r>
            <a:r>
              <a:rPr lang="th-TH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  <a:t>(1) 	การเสนอราคา โดยใบเสนอราคา  ได้แก่ การจัดหาพัสดุครั้งหนึ่ง </a:t>
            </a:r>
          </a:p>
          <a:p>
            <a:pPr eaLnBrk="1" hangingPunct="1">
              <a:spcBef>
                <a:spcPts val="1000"/>
              </a:spcBef>
              <a:buClr>
                <a:srgbClr val="A53010"/>
              </a:buClr>
              <a:defRPr/>
            </a:pPr>
            <a:r>
              <a:rPr lang="th-TH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  <a:t>ซึ่งมีราคาเกิน 500,000 บาท แต่ไม่เกิน</a:t>
            </a:r>
            <a:r>
              <a:rPr lang="en-US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  <a:t> 5,000,000</a:t>
            </a:r>
            <a:r>
              <a:rPr lang="th-TH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  <a:t> บาท</a:t>
            </a:r>
          </a:p>
          <a:p>
            <a:pPr eaLnBrk="1" hangingPunct="1">
              <a:buClr>
                <a:srgbClr val="A53010"/>
              </a:buClr>
              <a:defRPr/>
            </a:pPr>
            <a:r>
              <a:rPr lang="th-TH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  <a:t>	(2) การเสนอราคา โดยการประมูลอิเล็กทรอนิกส์ ได้แก่ การจัดหาพัสดุ</a:t>
            </a:r>
          </a:p>
          <a:p>
            <a:pPr eaLnBrk="1" hangingPunct="1">
              <a:buClr>
                <a:srgbClr val="A53010"/>
              </a:buClr>
              <a:defRPr/>
            </a:pPr>
            <a:r>
              <a:rPr lang="th-TH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  <a:t>ครั้งหนึ่ง ซึ่งมีราคาเกิน </a:t>
            </a:r>
            <a:r>
              <a:rPr lang="en-US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  <a:t>5,000,000 </a:t>
            </a:r>
            <a:r>
              <a:rPr lang="th-TH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  <a:t>บาท</a:t>
            </a:r>
          </a:p>
          <a:p>
            <a:pPr eaLnBrk="1" hangingPunct="1">
              <a:buClr>
                <a:srgbClr val="A53010"/>
              </a:buClr>
              <a:defRPr/>
            </a:pPr>
            <a:endParaRPr lang="en-US" altLang="th-TH" sz="2900" dirty="0">
              <a:solidFill>
                <a:srgbClr val="0000FF"/>
              </a:solidFill>
              <a:latin typeface="Angsana New" panose="02020603050405020304" pitchFamily="18" charset="-34"/>
            </a:endParaRPr>
          </a:p>
        </p:txBody>
      </p:sp>
      <p:pic>
        <p:nvPicPr>
          <p:cNvPr id="7" name="Picture 6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45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2800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-252536" y="0"/>
            <a:ext cx="6048672" cy="767216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0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การจัดทำเอกสารซื้อหรือจ้างด้วยวิธี </a:t>
            </a:r>
            <a:r>
              <a:rPr lang="en-US" altLang="th-TH" sz="30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 - market</a:t>
            </a:r>
            <a:endParaRPr lang="th-TH" altLang="th-TH" sz="3000" dirty="0">
              <a:solidFill>
                <a:srgbClr val="0000FF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2" name="สี่เหลี่ยมผืนผ้ามุมมน 1"/>
          <p:cNvSpPr/>
          <p:nvPr/>
        </p:nvSpPr>
        <p:spPr>
          <a:xfrm>
            <a:off x="683568" y="1292328"/>
            <a:ext cx="7704856" cy="10081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30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ให้เจ้าหน้าที่จัดทำเอกสารการซื้อหรือจ้างด้วยวิธีตลาดอิเล็กทรอนิกส์ </a:t>
            </a:r>
          </a:p>
          <a:p>
            <a:pPr eaLnBrk="1" hangingPunct="1">
              <a:defRPr/>
            </a:pPr>
            <a:r>
              <a:rPr lang="th-TH" altLang="th-TH" sz="30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ตามแบบที่คณะกรรมการนโยบายฯ กำหนด </a:t>
            </a: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251520" y="2564904"/>
            <a:ext cx="8640960" cy="38884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sz="1800" dirty="0">
                <a:solidFill>
                  <a:srgbClr val="000000"/>
                </a:solidFill>
              </a:rPr>
              <a:t>	</a:t>
            </a:r>
            <a:r>
              <a:rPr lang="th-TH" sz="2400" dirty="0">
                <a:solidFill>
                  <a:srgbClr val="000000"/>
                </a:solidFill>
              </a:rPr>
              <a:t>การจัดทำเอกสารซื้อหรือจ้างและประกาศเชิญชวนตามวรรคหนึ่ง ถ้าจำเป็นต้องมีข้อความหรือรายการแตกต่างไปจากแบบที่คณะกรรมการนโยบายกำหนด โดยมีสาระสำคัญตามที่กำหนดไว้ในแบบและไม่ทำให้หน่วยงานของรัฐเสียเปรียบก็ให้กระทำได้ เว้นแต่หัวหน้าหน่วยงานของรัฐเห็นว่าจะมีปัญหาในทางเสียเปรียบหรือไม่รัดกุมพอ ก็ให้ส่งร่างเอกสารซื้อหรือจ้างและประกาศเชิญชวนดังกล่าวไปให้สำนักงานอัยการสูงสุดตรวจพิจารณาก่อน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	</a:t>
            </a:r>
            <a:r>
              <a:rPr lang="th-TH" sz="2400" spc="-80" dirty="0">
                <a:solidFill>
                  <a:srgbClr val="000000"/>
                </a:solidFill>
              </a:rPr>
              <a:t>การกำหนดวัน เวลาการเสนอราคาในเอกสารซื้อหรือจ้างและประกาศเผยแพร่ตามวรรค</a:t>
            </a:r>
            <a:r>
              <a:rPr lang="th-TH" sz="2400" dirty="0">
                <a:solidFill>
                  <a:srgbClr val="000000"/>
                </a:solidFill>
              </a:rPr>
              <a:t>หนึ่ง </a:t>
            </a:r>
            <a:br>
              <a:rPr lang="th-TH" sz="2400" dirty="0">
                <a:solidFill>
                  <a:srgbClr val="000000"/>
                </a:solidFill>
              </a:rPr>
            </a:br>
            <a:r>
              <a:rPr lang="th-TH" sz="2400" dirty="0">
                <a:solidFill>
                  <a:srgbClr val="000000"/>
                </a:solidFill>
              </a:rPr>
              <a:t>ให้กำหนดเป็นวันถัดจากวันสุดท้ายของระยะเวลาการเผยแพร่ประกาศและเอกสารซื้อหรือจ้าง</a:t>
            </a:r>
            <a:br>
              <a:rPr lang="th-TH" sz="2400" dirty="0">
                <a:solidFill>
                  <a:srgbClr val="000000"/>
                </a:solidFill>
              </a:rPr>
            </a:br>
            <a:r>
              <a:rPr lang="th-TH" sz="2400" dirty="0">
                <a:solidFill>
                  <a:srgbClr val="000000"/>
                </a:solidFill>
              </a:rPr>
              <a:t>โดยกำหนดเป็นวัน เวลา ทำการเท่านั้น และเวลาในการเสนอราคาให้ถือตามเวลาของระบบจัดซื้อ</a:t>
            </a:r>
            <a:br>
              <a:rPr lang="th-TH" sz="2400" dirty="0">
                <a:solidFill>
                  <a:srgbClr val="000000"/>
                </a:solidFill>
              </a:rPr>
            </a:br>
            <a:r>
              <a:rPr lang="th-TH" sz="2400" dirty="0">
                <a:solidFill>
                  <a:srgbClr val="000000"/>
                </a:solidFill>
              </a:rPr>
              <a:t>จัดจ้างภาครัฐด้วยอิเล็กทรอนิกส์เป็นเกณฑ์</a:t>
            </a:r>
            <a:endParaRPr lang="th-TH" altLang="th-TH" sz="2400" dirty="0">
              <a:solidFill>
                <a:srgbClr val="0000FF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7" name="Picture 6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46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0995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251520" y="116632"/>
            <a:ext cx="4392488" cy="720080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40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ขั้นตอนวิธี </a:t>
            </a:r>
            <a:r>
              <a:rPr lang="en-US" altLang="th-TH" sz="40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 - market</a:t>
            </a:r>
            <a:endParaRPr lang="th-TH" altLang="th-TH" sz="4000" dirty="0">
              <a:solidFill>
                <a:srgbClr val="0000FF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2" name="สี่เหลี่ยมผืนผ้ามุมมน 1"/>
          <p:cNvSpPr/>
          <p:nvPr/>
        </p:nvSpPr>
        <p:spPr>
          <a:xfrm>
            <a:off x="827584" y="1484784"/>
            <a:ext cx="7560840" cy="13635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0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เจ้าหน้าที่จัดทำเอกสารการซื้อหรือการจ้างด้วยวิธีตลาดอิเล็กทรอนิกส์ พร้อมประกาศเชิญชวน</a:t>
            </a:r>
          </a:p>
        </p:txBody>
      </p:sp>
      <p:sp>
        <p:nvSpPr>
          <p:cNvPr id="3" name="ลูกศรลง 2"/>
          <p:cNvSpPr/>
          <p:nvPr/>
        </p:nvSpPr>
        <p:spPr>
          <a:xfrm>
            <a:off x="4283968" y="2996952"/>
            <a:ext cx="360040" cy="648072"/>
          </a:xfrm>
          <a:prstGeom prst="downArrow">
            <a:avLst>
              <a:gd name="adj1" fmla="val 50000"/>
              <a:gd name="adj2" fmla="val 48094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936672" y="3717032"/>
            <a:ext cx="7235728" cy="12687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0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จัดพิมพ์รายงานขอซื้อขอจ้าง ร่างประกาศและร่างเอกสารฯ </a:t>
            </a:r>
          </a:p>
          <a:p>
            <a:pPr algn="ctr" eaLnBrk="1" hangingPunct="1">
              <a:defRPr/>
            </a:pPr>
            <a:r>
              <a:rPr lang="th-TH" altLang="th-TH" sz="30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เสนอหัวหน้าหน่วยงานของรัฐ ผ่านหัวหน้าเจ้าหน้าที่</a:t>
            </a:r>
          </a:p>
        </p:txBody>
      </p:sp>
      <p:pic>
        <p:nvPicPr>
          <p:cNvPr id="34831" name="รูปภาพ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301208"/>
            <a:ext cx="13779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4" name="รูปภาพ 1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5373216"/>
            <a:ext cx="129698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ttp://www.gprocurement.go.th/wps/wcm/connect/80d0be004382eaa6910193dec3fc5a9c/?MOD=AJPERES&amp;attachment=true&amp;id=139658941853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pic>
        <p:nvPicPr>
          <p:cNvPr id="10" name="Picture 3" descr="log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47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2119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2627784" y="1268760"/>
            <a:ext cx="3240360" cy="720080"/>
          </a:xfrm>
          <a:prstGeom prst="roundRect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 dirty="0">
                <a:solidFill>
                  <a:srgbClr val="FFFF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เสนอหัวหน้าหน่วยงานของรัฐ</a:t>
            </a: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1403648" y="2708920"/>
            <a:ext cx="1440160" cy="72008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เห็นชอบ</a:t>
            </a: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6372200" y="2708920"/>
            <a:ext cx="1584176" cy="7200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ไม่เห็นชอบ</a:t>
            </a:r>
          </a:p>
        </p:txBody>
      </p:sp>
      <p:sp>
        <p:nvSpPr>
          <p:cNvPr id="14" name="ลูกศรซ้าย-ขวา-ขึ้น 13"/>
          <p:cNvSpPr/>
          <p:nvPr/>
        </p:nvSpPr>
        <p:spPr>
          <a:xfrm>
            <a:off x="3347864" y="2204864"/>
            <a:ext cx="2448272" cy="1066416"/>
          </a:xfrm>
          <a:prstGeom prst="leftRightUpArrow">
            <a:avLst>
              <a:gd name="adj1" fmla="val 14607"/>
              <a:gd name="adj2" fmla="val 25000"/>
              <a:gd name="adj3" fmla="val 25000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5" name="สี่เหลี่ยมผืนผ้ามุมมน 14"/>
          <p:cNvSpPr/>
          <p:nvPr/>
        </p:nvSpPr>
        <p:spPr>
          <a:xfrm>
            <a:off x="251520" y="4035549"/>
            <a:ext cx="4752528" cy="26097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2600" dirty="0">
                <a:solidFill>
                  <a:srgbClr val="000000"/>
                </a:solidFill>
                <a:latin typeface="Angsana New" panose="02020603050405020304" pitchFamily="18" charset="-34"/>
              </a:rPr>
              <a:t>    </a:t>
            </a:r>
          </a:p>
          <a:p>
            <a:pPr eaLnBrk="1" hangingPunct="1">
              <a:defRPr/>
            </a:pPr>
            <a:r>
              <a:rPr lang="th-TH" altLang="th-TH" sz="2600" dirty="0">
                <a:solidFill>
                  <a:srgbClr val="000000"/>
                </a:solidFill>
                <a:latin typeface="Angsana New" panose="02020603050405020304" pitchFamily="18" charset="-34"/>
              </a:rPr>
              <a:t>  ให้หัวหน้าเจ้าหน้าที่ดำเนินการเผยแพร่ประกาศและเอกสารซื้อหรือจ้าง ด้วยวิธี </a:t>
            </a:r>
            <a:r>
              <a:rPr lang="en-US" altLang="th-TH" sz="2600" dirty="0">
                <a:solidFill>
                  <a:srgbClr val="000000"/>
                </a:solidFill>
                <a:latin typeface="Angsana New" panose="02020603050405020304" pitchFamily="18" charset="-34"/>
              </a:rPr>
              <a:t>e – market </a:t>
            </a:r>
            <a:r>
              <a:rPr lang="th-TH" altLang="th-TH" sz="2600" dirty="0">
                <a:solidFill>
                  <a:srgbClr val="000000"/>
                </a:solidFill>
                <a:latin typeface="Angsana New" panose="02020603050405020304" pitchFamily="18" charset="-34"/>
              </a:rPr>
              <a:t/>
            </a:r>
            <a:br>
              <a:rPr lang="th-TH" altLang="th-TH" sz="2600" dirty="0">
                <a:solidFill>
                  <a:srgbClr val="000000"/>
                </a:solidFill>
                <a:latin typeface="Angsana New" panose="02020603050405020304" pitchFamily="18" charset="-34"/>
              </a:rPr>
            </a:br>
            <a:r>
              <a:rPr lang="th-TH" altLang="th-TH" sz="2600" dirty="0">
                <a:solidFill>
                  <a:srgbClr val="000000"/>
                </a:solidFill>
                <a:latin typeface="Angsana New" panose="02020603050405020304" pitchFamily="18" charset="-34"/>
              </a:rPr>
              <a:t>ในระบบเครือข่ายสารสนเทศของกรมบัญชีกลางและของหน่วยงานของรัฐ เป็นเวลาไม่น้อยกว่า  </a:t>
            </a:r>
            <a:r>
              <a:rPr lang="en-US" altLang="th-TH" sz="2600" dirty="0">
                <a:solidFill>
                  <a:srgbClr val="000000"/>
                </a:solidFill>
                <a:latin typeface="Angsana New" panose="02020603050405020304" pitchFamily="18" charset="-34"/>
              </a:rPr>
              <a:t/>
            </a:r>
            <a:br>
              <a:rPr lang="en-US" altLang="th-TH" sz="2600" dirty="0">
                <a:solidFill>
                  <a:srgbClr val="000000"/>
                </a:solidFill>
                <a:latin typeface="Angsana New" panose="02020603050405020304" pitchFamily="18" charset="-34"/>
              </a:rPr>
            </a:br>
            <a:r>
              <a:rPr lang="en-US" altLang="th-TH" sz="2600" dirty="0">
                <a:solidFill>
                  <a:srgbClr val="000000"/>
                </a:solidFill>
                <a:latin typeface="Angsana New" panose="02020603050405020304" pitchFamily="18" charset="-34"/>
              </a:rPr>
              <a:t>3 </a:t>
            </a:r>
            <a:r>
              <a:rPr lang="th-TH" altLang="th-TH" sz="2600" dirty="0">
                <a:solidFill>
                  <a:srgbClr val="000000"/>
                </a:solidFill>
                <a:latin typeface="Angsana New" panose="02020603050405020304" pitchFamily="18" charset="-34"/>
              </a:rPr>
              <a:t>วันทำการ และปิดประกาศโดยเปิดเผย </a:t>
            </a:r>
            <a:br>
              <a:rPr lang="th-TH" altLang="th-TH" sz="2600" dirty="0">
                <a:solidFill>
                  <a:srgbClr val="000000"/>
                </a:solidFill>
                <a:latin typeface="Angsana New" panose="02020603050405020304" pitchFamily="18" charset="-34"/>
              </a:rPr>
            </a:br>
            <a:r>
              <a:rPr lang="th-TH" altLang="th-TH" sz="2600" dirty="0">
                <a:solidFill>
                  <a:srgbClr val="000000"/>
                </a:solidFill>
                <a:latin typeface="Angsana New" panose="02020603050405020304" pitchFamily="18" charset="-34"/>
              </a:rPr>
              <a:t>ณ สถานที่ปิดประกาศของหน่วยงานของรัฐนั้น</a:t>
            </a:r>
            <a:r>
              <a:rPr lang="th-TH" altLang="th-TH" sz="2600" dirty="0">
                <a:solidFill>
                  <a:srgbClr val="FFFFFF"/>
                </a:solidFill>
                <a:latin typeface="Angsana New" panose="02020603050405020304" pitchFamily="18" charset="-34"/>
              </a:rPr>
              <a:t/>
            </a:r>
            <a:br>
              <a:rPr lang="th-TH" altLang="th-TH" sz="2600" dirty="0">
                <a:solidFill>
                  <a:srgbClr val="FFFFFF"/>
                </a:solidFill>
                <a:latin typeface="Angsana New" panose="02020603050405020304" pitchFamily="18" charset="-34"/>
              </a:rPr>
            </a:br>
            <a:endParaRPr lang="th-TH" altLang="th-TH" sz="26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ngsana New" panose="02020603050405020304" pitchFamily="18" charset="-34"/>
            </a:endParaRPr>
          </a:p>
        </p:txBody>
      </p:sp>
      <p:sp>
        <p:nvSpPr>
          <p:cNvPr id="16" name="ลูกศรลง 15"/>
          <p:cNvSpPr/>
          <p:nvPr/>
        </p:nvSpPr>
        <p:spPr>
          <a:xfrm>
            <a:off x="1997714" y="3455892"/>
            <a:ext cx="252028" cy="666297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7" name="สี่เหลี่ยมผืนผ้ามุมมน 16"/>
          <p:cNvSpPr/>
          <p:nvPr/>
        </p:nvSpPr>
        <p:spPr>
          <a:xfrm>
            <a:off x="5004048" y="4584607"/>
            <a:ext cx="3852428" cy="10801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200" dirty="0">
                <a:solidFill>
                  <a:srgbClr val="000000"/>
                </a:solidFill>
                <a:latin typeface="Angsana New" panose="02020603050405020304" pitchFamily="18" charset="-34"/>
              </a:rPr>
              <a:t>ส่งกลับเจ้าหน้าที่เพื่อแก้ไข</a:t>
            </a:r>
          </a:p>
        </p:txBody>
      </p:sp>
      <p:pic>
        <p:nvPicPr>
          <p:cNvPr id="35864" name="รูปภาพ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8650" y="3645024"/>
            <a:ext cx="3714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5" name="รูปภาพ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1511300"/>
            <a:ext cx="2555875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http://www.gprocurement.go.th/wps/wcm/connect/80d0be004382eaa6910193dec3fc5a9c/?MOD=AJPERES&amp;attachment=true&amp;id=139658941853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0202" y="105909"/>
            <a:ext cx="66840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altLang="th-TH" sz="4000" b="1" dirty="0">
                <a:solidFill>
                  <a:srgbClr val="0000FF"/>
                </a:solidFill>
              </a:rPr>
              <a:t>การเสนอราคาโดยวิธี </a:t>
            </a:r>
            <a:r>
              <a:rPr lang="en-US" altLang="th-TH" sz="4000" b="1" dirty="0">
                <a:solidFill>
                  <a:srgbClr val="0000FF"/>
                </a:solidFill>
              </a:rPr>
              <a:t>e – </a:t>
            </a:r>
            <a:r>
              <a:rPr lang="en-US" altLang="th-TH" sz="4000" b="1" dirty="0" smtClean="0">
                <a:solidFill>
                  <a:srgbClr val="0000FF"/>
                </a:solidFill>
              </a:rPr>
              <a:t>market</a:t>
            </a:r>
            <a:endParaRPr lang="th-TH" altLang="th-TH" sz="4000" b="1" dirty="0">
              <a:solidFill>
                <a:srgbClr val="0000FF"/>
              </a:solidFill>
            </a:endParaRPr>
          </a:p>
        </p:txBody>
      </p:sp>
      <p:pic>
        <p:nvPicPr>
          <p:cNvPr id="18" name="Picture 3" descr="log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48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8610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1043608" y="1484784"/>
            <a:ext cx="7560840" cy="223224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0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กรมบัญชีกลางจัดส่งประกาศและเอกสารไปยังผู้ขาย/ผู้ให้บริการ/</a:t>
            </a:r>
            <a:br>
              <a:rPr lang="th-TH" altLang="th-TH" sz="30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altLang="th-TH" sz="30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ผู้รับจ้าง ที่ลงทะเบียนในระบบ </a:t>
            </a:r>
            <a:r>
              <a:rPr lang="en-US" altLang="th-TH" sz="30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 – GP </a:t>
            </a:r>
            <a:r>
              <a:rPr lang="th-TH" altLang="th-TH" sz="30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และ</a:t>
            </a:r>
            <a:br>
              <a:rPr lang="th-TH" altLang="th-TH" sz="30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altLang="th-TH" sz="30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มีสินค้าหรือบริการในระบบ </a:t>
            </a:r>
            <a:r>
              <a:rPr lang="en-US" altLang="th-TH" sz="30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 – catalog </a:t>
            </a:r>
            <a:r>
              <a:rPr lang="th-TH" altLang="th-TH" sz="30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ที่มีความสอดคล้อง</a:t>
            </a:r>
            <a:br>
              <a:rPr lang="th-TH" altLang="th-TH" sz="30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altLang="th-TH" sz="30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กับที่หน่วยงานของรัฐกำหนด จะได้รับ </a:t>
            </a:r>
            <a:r>
              <a:rPr lang="en-US" altLang="th-TH" sz="30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mail </a:t>
            </a:r>
            <a:r>
              <a:rPr lang="th-TH" altLang="th-TH" sz="30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จากระบบ </a:t>
            </a:r>
            <a:r>
              <a:rPr lang="en-US" altLang="th-TH" sz="30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 - GP</a:t>
            </a:r>
            <a:endParaRPr lang="th-TH" altLang="th-TH" sz="3000" dirty="0">
              <a:solidFill>
                <a:srgbClr val="00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1931025" y="4509120"/>
            <a:ext cx="5449287" cy="12452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  สามารถดูรายละเอียดของประกาศ และเอกสารฯ ได้จากเว็บไซต์ของหน่วยงาน/กรมบัญชีกลาง</a:t>
            </a:r>
          </a:p>
        </p:txBody>
      </p:sp>
      <p:sp>
        <p:nvSpPr>
          <p:cNvPr id="7" name="ลูกศรลง 6"/>
          <p:cNvSpPr/>
          <p:nvPr/>
        </p:nvSpPr>
        <p:spPr>
          <a:xfrm>
            <a:off x="4355976" y="3789040"/>
            <a:ext cx="360040" cy="648072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pic>
        <p:nvPicPr>
          <p:cNvPr id="36876" name="รูปภาพ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5394325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7" name="รูปภาพ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1238" y="3801469"/>
            <a:ext cx="1758950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ttp://www.gprocurement.go.th/wps/wcm/connect/80d0be004382eaa6910193dec3fc5a9c/?MOD=AJPERES&amp;attachment=true&amp;id=139658941853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0202" y="105909"/>
            <a:ext cx="66840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altLang="th-TH" sz="4000" b="1" dirty="0">
                <a:solidFill>
                  <a:srgbClr val="0000FF"/>
                </a:solidFill>
              </a:rPr>
              <a:t>การเสนอราคาโดยวิธี </a:t>
            </a:r>
            <a:r>
              <a:rPr lang="en-US" altLang="th-TH" sz="4000" b="1" dirty="0">
                <a:solidFill>
                  <a:srgbClr val="0000FF"/>
                </a:solidFill>
              </a:rPr>
              <a:t>e – market</a:t>
            </a:r>
            <a:r>
              <a:rPr lang="th-TH" altLang="th-TH" sz="4000" b="1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11" name="Picture 3" descr="log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49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1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2484438" y="546100"/>
            <a:ext cx="3167062" cy="93821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th-TH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 </a:t>
            </a:r>
            <a:r>
              <a:rPr lang="th-TH" altLang="th-TH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พระราชบัญญัติ</a:t>
            </a:r>
          </a:p>
        </p:txBody>
      </p:sp>
      <p:pic>
        <p:nvPicPr>
          <p:cNvPr id="2457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92150"/>
            <a:ext cx="1458913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/>
          <p:cNvGraphicFramePr/>
          <p:nvPr/>
        </p:nvGraphicFramePr>
        <p:xfrm>
          <a:off x="827584" y="1916832"/>
          <a:ext cx="7776864" cy="455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4581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561406F2-CB8F-477B-8534-178592EA2E61}" type="slidenum">
              <a:rPr lang="en-US" altLang="en-US" sz="2000">
                <a:solidFill>
                  <a:srgbClr val="FEFFFF"/>
                </a:solidFill>
              </a:rPr>
              <a:pPr/>
              <a:t>5</a:t>
            </a:fld>
            <a:endParaRPr lang="th-TH" altLang="en-US" sz="2000">
              <a:solidFill>
                <a:srgbClr val="FEFFFF"/>
              </a:solidFill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683568" y="1268760"/>
            <a:ext cx="8064896" cy="20162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  <a:t>     ผู้ขาย/ผู้ให้บริการ/ผู้รับจ้าง ที่ไม่ได้ลงทะเบียน และยังไม่ได้บันทึกสินค้า/บริการ หรือลงทะเบียนแล้วแต่ยังไม่ได้บันทึกสินค้า/บริการ ในระบบ </a:t>
            </a:r>
            <a:r>
              <a:rPr lang="en-US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  <a:t>e – catalog </a:t>
            </a:r>
            <a:r>
              <a:rPr lang="th-TH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  <a:t/>
            </a:r>
            <a:br>
              <a:rPr lang="th-TH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</a:br>
            <a:r>
              <a:rPr lang="th-TH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  <a:t>ที่ได้รับทราบข้อมูลประกาศจากเว็บไซต์ฯ หากประสงค์จะเสนอราคา </a:t>
            </a:r>
            <a:br>
              <a:rPr lang="th-TH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</a:br>
            <a:r>
              <a:rPr lang="th-TH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  <a:t>สามารถดำเนินการดังนี้</a:t>
            </a: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1527942" y="3573016"/>
            <a:ext cx="1656184" cy="936104"/>
          </a:xfrm>
          <a:prstGeom prst="roundRect">
            <a:avLst/>
          </a:prstGeom>
          <a:solidFill>
            <a:srgbClr val="006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 dirty="0">
                <a:solidFill>
                  <a:srgbClr val="FFFF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กรณียังไม่ได้ลงทะเบียน</a:t>
            </a: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4341132" y="3652503"/>
            <a:ext cx="3759260" cy="1000633"/>
          </a:xfrm>
          <a:prstGeom prst="roundRect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>
                <a:solidFill>
                  <a:srgbClr val="FFFF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กรณีลงทะเบียนแล้ว แต่ยังไม่ได้</a:t>
            </a:r>
            <a:br>
              <a:rPr lang="th-TH" altLang="th-TH" sz="2800">
                <a:solidFill>
                  <a:srgbClr val="FFFF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altLang="th-TH" sz="2800">
                <a:solidFill>
                  <a:srgbClr val="FFFF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ลงสินค้าและบริการใน </a:t>
            </a:r>
            <a:r>
              <a:rPr lang="en-US" altLang="th-TH" sz="2800">
                <a:solidFill>
                  <a:srgbClr val="FFFF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 - catalog</a:t>
            </a:r>
            <a:endParaRPr lang="th-TH" altLang="th-TH" sz="2800">
              <a:solidFill>
                <a:srgbClr val="FFFFFF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0" name="ลูกศรโค้งขวา 9"/>
          <p:cNvSpPr/>
          <p:nvPr/>
        </p:nvSpPr>
        <p:spPr>
          <a:xfrm>
            <a:off x="681038" y="3933056"/>
            <a:ext cx="581025" cy="1224136"/>
          </a:xfrm>
          <a:prstGeom prst="curvedRightArrow">
            <a:avLst>
              <a:gd name="adj1" fmla="val 17944"/>
              <a:gd name="adj2" fmla="val 50000"/>
              <a:gd name="adj3" fmla="val 25000"/>
            </a:avLst>
          </a:prstGeom>
          <a:solidFill>
            <a:srgbClr val="FF0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000000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1" name="ลูกศรโค้งซ้าย 10"/>
          <p:cNvSpPr/>
          <p:nvPr/>
        </p:nvSpPr>
        <p:spPr>
          <a:xfrm>
            <a:off x="8172450" y="4221088"/>
            <a:ext cx="647700" cy="1439937"/>
          </a:xfrm>
          <a:prstGeom prst="curvedLeftArrow">
            <a:avLst>
              <a:gd name="adj1" fmla="val 14736"/>
              <a:gd name="adj2" fmla="val 47127"/>
              <a:gd name="adj3" fmla="val 25000"/>
            </a:avLst>
          </a:prstGeom>
          <a:solidFill>
            <a:srgbClr val="FF0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000000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2" name="วงรี 11"/>
          <p:cNvSpPr/>
          <p:nvPr/>
        </p:nvSpPr>
        <p:spPr>
          <a:xfrm>
            <a:off x="1187624" y="4653136"/>
            <a:ext cx="3312368" cy="2105645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altLang="th-TH" sz="24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ลงทะเบียนในระบบ </a:t>
            </a:r>
            <a:r>
              <a:rPr lang="en-US" altLang="th-TH" sz="24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/>
            </a:r>
            <a:br>
              <a:rPr lang="en-US" altLang="th-TH" sz="24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en-US" altLang="th-TH" sz="24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 – GP </a:t>
            </a:r>
            <a:r>
              <a:rPr lang="th-TH" altLang="th-TH" sz="24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และลงสินค้า/บริการ ในระบบ </a:t>
            </a:r>
            <a:r>
              <a:rPr lang="en-US" altLang="th-TH" sz="24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/>
            </a:r>
            <a:br>
              <a:rPr lang="en-US" altLang="th-TH" sz="24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en-US" altLang="th-TH" sz="24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 - catalog</a:t>
            </a:r>
            <a:endParaRPr lang="th-TH" altLang="th-TH" sz="2400" dirty="0">
              <a:solidFill>
                <a:srgbClr val="00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3" name="วงรี 12"/>
          <p:cNvSpPr/>
          <p:nvPr/>
        </p:nvSpPr>
        <p:spPr>
          <a:xfrm>
            <a:off x="4989204" y="4797152"/>
            <a:ext cx="3111188" cy="129614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ลงสินค้า/บริการ </a:t>
            </a:r>
          </a:p>
          <a:p>
            <a:pPr algn="ctr" eaLnBrk="1" hangingPunct="1">
              <a:defRPr/>
            </a:pPr>
            <a:r>
              <a:rPr lang="th-TH" altLang="th-TH" sz="28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ในระบบ </a:t>
            </a:r>
            <a:r>
              <a:rPr lang="en-US" altLang="th-TH" sz="28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/>
            </a:r>
            <a:br>
              <a:rPr lang="en-US" altLang="th-TH" sz="28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en-US" altLang="th-TH" sz="28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 - catalog</a:t>
            </a:r>
            <a:endParaRPr lang="th-TH" altLang="th-TH" sz="2800" dirty="0">
              <a:solidFill>
                <a:srgbClr val="00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995936" y="6237312"/>
            <a:ext cx="4968677" cy="47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solidFill>
                  <a:srgbClr val="FFFFFF"/>
                </a:solidFill>
                <a:latin typeface="Angsana New" panose="02020603050405020304" pitchFamily="18" charset="-34"/>
              </a:rPr>
              <a:t>**ทั้งนี้ ต้องดำเนินการก่อนการเสนอราคา**</a:t>
            </a:r>
          </a:p>
        </p:txBody>
      </p:sp>
      <p:pic>
        <p:nvPicPr>
          <p:cNvPr id="15" name="Picture 14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0202" y="105909"/>
            <a:ext cx="66840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altLang="th-TH" sz="4000" b="1" dirty="0">
                <a:solidFill>
                  <a:srgbClr val="0000FF"/>
                </a:solidFill>
              </a:rPr>
              <a:t>การเสนอราคาโดยวิธี </a:t>
            </a:r>
            <a:r>
              <a:rPr lang="en-US" altLang="th-TH" sz="4000" b="1" dirty="0">
                <a:solidFill>
                  <a:srgbClr val="0000FF"/>
                </a:solidFill>
              </a:rPr>
              <a:t>e – market</a:t>
            </a:r>
            <a:r>
              <a:rPr lang="th-TH" altLang="th-TH" sz="4000" b="1" dirty="0">
                <a:solidFill>
                  <a:srgbClr val="0000FF"/>
                </a:solidFill>
              </a:rPr>
              <a:t> (ต่อ)</a:t>
            </a:r>
          </a:p>
        </p:txBody>
      </p:sp>
      <p:sp>
        <p:nvSpPr>
          <p:cNvPr id="18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50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8148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250528" y="1059756"/>
            <a:ext cx="8496944" cy="1129782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200" dirty="0">
                <a:solidFill>
                  <a:srgbClr val="0000FF"/>
                </a:solidFill>
                <a:latin typeface="Angsana New" panose="02020603050405020304" pitchFamily="18" charset="-34"/>
              </a:rPr>
              <a:t>- กำหนดเป็นวันถัดจากวันสุดท้ายของระยะเวลาการเผยแพร่ประกาศและเอกสารเผยแพร่ทางเว็บไซต์</a:t>
            </a: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1619672" y="2290747"/>
            <a:ext cx="5400600" cy="12680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  <a:t>(1) การเสนอราคา โดยใบเสนอราคา </a:t>
            </a:r>
          </a:p>
          <a:p>
            <a:pPr algn="ctr" eaLnBrk="1" hangingPunct="1">
              <a:defRPr/>
            </a:pPr>
            <a:r>
              <a:rPr lang="th-TH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  <a:t>  วงเงินเกิน 500,000 บาท แต่ไม่เกิน  5,000,000 บาท</a:t>
            </a: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683568" y="3558810"/>
            <a:ext cx="7802264" cy="31105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endParaRPr lang="th-TH" altLang="th-TH" sz="2800" dirty="0">
              <a:solidFill>
                <a:srgbClr val="0000FF"/>
              </a:solidFill>
              <a:latin typeface="Angsana New" panose="02020603050405020304" pitchFamily="18" charset="-34"/>
            </a:endParaRPr>
          </a:p>
          <a:p>
            <a:pPr eaLnBrk="1" hangingPunct="1">
              <a:defRPr/>
            </a:pPr>
            <a:endParaRPr lang="th-TH" altLang="th-TH" sz="2800" dirty="0">
              <a:solidFill>
                <a:srgbClr val="0000FF"/>
              </a:solidFill>
              <a:latin typeface="Angsana New" panose="02020603050405020304" pitchFamily="18" charset="-34"/>
            </a:endParaRPr>
          </a:p>
          <a:p>
            <a:pPr eaLnBrk="1" hangingPunct="1">
              <a:defRPr/>
            </a:pPr>
            <a:r>
              <a:rPr lang="th-TH" altLang="th-TH" sz="2800" dirty="0">
                <a:solidFill>
                  <a:srgbClr val="0000FF"/>
                </a:solidFill>
                <a:latin typeface="Angsana New" panose="02020603050405020304" pitchFamily="18" charset="-34"/>
              </a:rPr>
              <a:t>ผู้เสนอราคาดำเนินการดังนี้</a:t>
            </a:r>
          </a:p>
          <a:p>
            <a:pPr eaLnBrk="1" hangingPunct="1">
              <a:defRPr/>
            </a:pPr>
            <a:r>
              <a:rPr lang="th-TH" altLang="th-TH" sz="2800" dirty="0">
                <a:solidFill>
                  <a:srgbClr val="FFFFFF"/>
                </a:solidFill>
                <a:latin typeface="Angsana New" panose="02020603050405020304" pitchFamily="18" charset="-34"/>
              </a:rPr>
              <a:t>	</a:t>
            </a:r>
            <a:r>
              <a:rPr lang="th-TH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  <a:t>1. เมื่อถึงกำหนดวันเสนอราคาและประสงค์จะเสนอราคา เมื่อถึงกำหนดเวลาเสนอราคา ให้ </a:t>
            </a:r>
            <a:r>
              <a:rPr lang="en-US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  <a:t>Log in </a:t>
            </a:r>
            <a:r>
              <a:rPr lang="th-TH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  <a:t>เข้าสู่ระบบการเสนอราคา เพื่อเสนอราคาผ่านระบบ </a:t>
            </a:r>
            <a:r>
              <a:rPr lang="en-US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  <a:t>e - GP </a:t>
            </a:r>
          </a:p>
          <a:p>
            <a:pPr eaLnBrk="1" hangingPunct="1">
              <a:defRPr/>
            </a:pPr>
            <a:r>
              <a:rPr lang="en-US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  <a:t>	2. </a:t>
            </a:r>
            <a:r>
              <a:rPr lang="th-TH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  <a:t>เมื่อเสนอราคาแล้วต้องยืนยันการเสนอราคา โดยเสนอราคา</a:t>
            </a:r>
            <a:br>
              <a:rPr lang="th-TH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</a:br>
            <a:r>
              <a:rPr lang="th-TH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  <a:t>ได้เพียงครั้งเดียวเท่านั้น</a:t>
            </a:r>
          </a:p>
          <a:p>
            <a:pPr eaLnBrk="1" hangingPunct="1">
              <a:defRPr/>
            </a:pPr>
            <a:endParaRPr lang="th-TH" altLang="th-TH" sz="2800" dirty="0">
              <a:solidFill>
                <a:srgbClr val="000000"/>
              </a:solidFill>
              <a:latin typeface="Angsana New" panose="02020603050405020304" pitchFamily="18" charset="-34"/>
            </a:endParaRPr>
          </a:p>
          <a:p>
            <a:pPr eaLnBrk="1" hangingPunct="1">
              <a:defRPr/>
            </a:pPr>
            <a:endParaRPr lang="th-TH" altLang="th-TH" sz="2800" dirty="0">
              <a:solidFill>
                <a:srgbClr val="000000"/>
              </a:solidFill>
              <a:latin typeface="Angsana New" panose="02020603050405020304" pitchFamily="18" charset="-34"/>
            </a:endParaRPr>
          </a:p>
        </p:txBody>
      </p:sp>
      <p:pic>
        <p:nvPicPr>
          <p:cNvPr id="38924" name="รูปภาพ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2038546"/>
            <a:ext cx="1727200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pic>
        <p:nvPicPr>
          <p:cNvPr id="10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51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0202" y="105909"/>
            <a:ext cx="66840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altLang="th-TH" sz="4000" b="1" dirty="0">
                <a:solidFill>
                  <a:srgbClr val="0000FF"/>
                </a:solidFill>
              </a:rPr>
              <a:t>การเสนอราคาโดยวิธี </a:t>
            </a:r>
            <a:r>
              <a:rPr lang="en-US" altLang="th-TH" sz="4000" b="1" dirty="0">
                <a:solidFill>
                  <a:srgbClr val="0000FF"/>
                </a:solidFill>
              </a:rPr>
              <a:t>e – market</a:t>
            </a:r>
            <a:r>
              <a:rPr lang="th-TH" altLang="th-TH" sz="4000" b="1" dirty="0">
                <a:solidFill>
                  <a:srgbClr val="0000FF"/>
                </a:solidFill>
              </a:rPr>
              <a:t> (ต่อ)</a:t>
            </a:r>
          </a:p>
        </p:txBody>
      </p:sp>
    </p:spTree>
    <p:extLst>
      <p:ext uri="{BB962C8B-B14F-4D97-AF65-F5344CB8AC3E}">
        <p14:creationId xmlns:p14="http://schemas.microsoft.com/office/powerpoint/2010/main" val="13470980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1705971" y="1124744"/>
            <a:ext cx="6408712" cy="1080120"/>
          </a:xfrm>
          <a:prstGeom prst="roundRect">
            <a:avLst/>
          </a:prstGeom>
          <a:solidFill>
            <a:srgbClr val="FCFE9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tabLst>
                <a:tab pos="72072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tabLst>
                <a:tab pos="72072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tabLst>
                <a:tab pos="72072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tabLst>
                <a:tab pos="72072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tabLst>
                <a:tab pos="72072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  <a:t>(2)  การเสนอราคา โดยการประมูลอิเล็กทรอนิกส์</a:t>
            </a:r>
            <a:br>
              <a:rPr lang="th-TH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</a:br>
            <a:r>
              <a:rPr lang="th-TH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  <a:t> วงเงินเกิน 5,000,000 บาท</a:t>
            </a: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755576" y="2420888"/>
            <a:ext cx="8108311" cy="4248472"/>
          </a:xfrm>
          <a:prstGeom prst="roundRect">
            <a:avLst/>
          </a:prstGeom>
          <a:solidFill>
            <a:srgbClr val="FCFE9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endParaRPr lang="th-TH" altLang="th-TH" sz="2800" dirty="0">
              <a:solidFill>
                <a:srgbClr val="0000FF"/>
              </a:solidFill>
              <a:latin typeface="Angsana New" panose="02020603050405020304" pitchFamily="18" charset="-34"/>
            </a:endParaRPr>
          </a:p>
          <a:p>
            <a:pPr eaLnBrk="1" hangingPunct="1">
              <a:defRPr/>
            </a:pPr>
            <a:r>
              <a:rPr lang="th-TH" altLang="th-TH" sz="2800" dirty="0">
                <a:solidFill>
                  <a:srgbClr val="0000FF"/>
                </a:solidFill>
                <a:latin typeface="Angsana New" panose="02020603050405020304" pitchFamily="18" charset="-34"/>
              </a:rPr>
              <a:t>ผู้เสนอราคาดำเนินการดังนี้</a:t>
            </a:r>
          </a:p>
          <a:p>
            <a:pPr eaLnBrk="1" hangingPunct="1">
              <a:defRPr/>
            </a:pPr>
            <a:r>
              <a:rPr lang="th-TH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  <a:t>     1. เมื่อถึงกำหนดวันเสนอราคาและประสงค์จะเสนอราคา ให้ส่งใบเสนอราคา </a:t>
            </a:r>
          </a:p>
          <a:p>
            <a:pPr eaLnBrk="1" hangingPunct="1">
              <a:defRPr/>
            </a:pPr>
            <a:r>
              <a:rPr lang="th-TH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  <a:t>มายังส่วนราชการผ่านทางระบบ </a:t>
            </a:r>
            <a:r>
              <a:rPr lang="en-US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  <a:t>e – GP </a:t>
            </a:r>
            <a:r>
              <a:rPr lang="th-TH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  <a:t>ในวัน เวลา ที่หน่วยงานของรัฐกำหนด</a:t>
            </a:r>
          </a:p>
          <a:p>
            <a:pPr eaLnBrk="1" hangingPunct="1">
              <a:defRPr/>
            </a:pPr>
            <a:r>
              <a:rPr lang="th-TH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  <a:t>     2. เมื่อถึงกำหนดวันเสนอราคา ให้ผู้เสนอราคา </a:t>
            </a:r>
            <a:r>
              <a:rPr lang="en-US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  <a:t>Log in </a:t>
            </a:r>
            <a:r>
              <a:rPr lang="th-TH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  <a:t>เพื่อลงทะเบียนและทดสอบระบบ ภายในเวลาที่ส่วนราชการกำหนด (ลงทะเบียน 15 นาที และทดสอบ 15 นาที)</a:t>
            </a:r>
          </a:p>
          <a:p>
            <a:pPr eaLnBrk="1" hangingPunct="1">
              <a:defRPr/>
            </a:pPr>
            <a:r>
              <a:rPr lang="th-TH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  <a:t>     3. เริ่มกระบวนการเสนอราคา โดยการประมูลอิเล็กทรอนิกส์ในเวลาราชการ</a:t>
            </a:r>
            <a:br>
              <a:rPr lang="th-TH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</a:br>
            <a:r>
              <a:rPr lang="th-TH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  <a:t>ผ่านทางระบบ </a:t>
            </a:r>
            <a:r>
              <a:rPr lang="en-US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  <a:t>e – GP</a:t>
            </a:r>
            <a:r>
              <a:rPr lang="th-TH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  <a:t> ทั้งนี้ กระบวนการเสนอราคาให้กระทำภายในเวลา</a:t>
            </a:r>
            <a:br>
              <a:rPr lang="th-TH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</a:br>
            <a:r>
              <a:rPr lang="th-TH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  <a:t> 30 นาที  โดยจะเสนอราคากี่ครั้งก็ได้</a:t>
            </a:r>
          </a:p>
          <a:p>
            <a:pPr eaLnBrk="1" hangingPunct="1">
              <a:defRPr/>
            </a:pPr>
            <a:endParaRPr lang="th-TH" altLang="th-TH" sz="2800" dirty="0">
              <a:solidFill>
                <a:srgbClr val="000000"/>
              </a:solidFill>
              <a:latin typeface="Angsana New" panose="02020603050405020304" pitchFamily="18" charset="-34"/>
            </a:endParaRPr>
          </a:p>
        </p:txBody>
      </p:sp>
      <p:pic>
        <p:nvPicPr>
          <p:cNvPr id="39945" name="รูปภาพ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34889"/>
            <a:ext cx="893762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20202" y="105909"/>
            <a:ext cx="66840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altLang="th-TH" sz="4000" b="1" dirty="0">
                <a:solidFill>
                  <a:srgbClr val="0000FF"/>
                </a:solidFill>
              </a:rPr>
              <a:t>การเสนอราคาโดยวิธี </a:t>
            </a:r>
            <a:r>
              <a:rPr lang="en-US" altLang="th-TH" sz="4000" b="1" dirty="0">
                <a:solidFill>
                  <a:srgbClr val="0000FF"/>
                </a:solidFill>
              </a:rPr>
              <a:t>e – market</a:t>
            </a:r>
            <a:r>
              <a:rPr lang="th-TH" altLang="th-TH" sz="4000" b="1" dirty="0">
                <a:solidFill>
                  <a:srgbClr val="0000FF"/>
                </a:solidFill>
              </a:rPr>
              <a:t> (ต่อ)</a:t>
            </a:r>
          </a:p>
        </p:txBody>
      </p:sp>
      <p:pic>
        <p:nvPicPr>
          <p:cNvPr id="8" name="Picture 7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pic>
        <p:nvPicPr>
          <p:cNvPr id="10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52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8755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มุมมน 2"/>
          <p:cNvSpPr/>
          <p:nvPr/>
        </p:nvSpPr>
        <p:spPr>
          <a:xfrm>
            <a:off x="179512" y="44624"/>
            <a:ext cx="4320480" cy="864096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200">
                <a:solidFill>
                  <a:srgbClr val="FFFF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การพิจารณาผลการเสนอราคา</a:t>
            </a: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323528" y="1916832"/>
            <a:ext cx="2088232" cy="8640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solidFill>
                  <a:srgbClr val="00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กรณีมีผู้เสนอราคาหลายราย</a:t>
            </a: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3066320" y="1916832"/>
            <a:ext cx="2801824" cy="792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solidFill>
                  <a:srgbClr val="00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กรณีมีผู้เสนอราคารายเดียว</a:t>
            </a: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6660232" y="1916832"/>
            <a:ext cx="2232248" cy="792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>
                <a:solidFill>
                  <a:srgbClr val="00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กรณีไม่มีผู้เสนอราคา</a:t>
            </a: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251520" y="3284984"/>
            <a:ext cx="2232248" cy="2448272"/>
          </a:xfrm>
          <a:prstGeom prst="roundRect">
            <a:avLst/>
          </a:prstGeom>
          <a:solidFill>
            <a:srgbClr val="FFFFA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  <a:t>   ให้เสนอความเห็นให้</a:t>
            </a:r>
            <a:b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</a:br>
            <a: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  <a:t>ซื้อ/จ้าง จากรายที่เสนอราคาต่ำสุด กรณีมีผู้เสนอราคาต่ำสุดเท่ากัน</a:t>
            </a:r>
            <a:b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</a:br>
            <a: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  <a:t>หลายราย ให้พิจารณา</a:t>
            </a:r>
            <a:b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</a:br>
            <a: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  <a:t>ผู้ที่เสนอราคา</a:t>
            </a:r>
            <a:b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</a:br>
            <a: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  <a:t>ในลำดับแรก</a:t>
            </a: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2699792" y="3356992"/>
            <a:ext cx="1800200" cy="2304256"/>
          </a:xfrm>
          <a:prstGeom prst="roundRect">
            <a:avLst/>
          </a:prstGeom>
          <a:solidFill>
            <a:srgbClr val="FFFFA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  <a:t>พิจารณาแล้ว</a:t>
            </a:r>
            <a:b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</a:br>
            <a: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  <a:t>เห็นว่า มีความเหมาะสมและ</a:t>
            </a:r>
            <a:b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</a:br>
            <a: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  <a:t>เป็นประโยชน์ต่อราชการ ให้เสนอความเห็นให้</a:t>
            </a:r>
            <a:b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</a:br>
            <a: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  <a:t>รับราคา</a:t>
            </a: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4644008" y="3356992"/>
            <a:ext cx="1681621" cy="2289836"/>
          </a:xfrm>
          <a:prstGeom prst="roundRect">
            <a:avLst/>
          </a:prstGeom>
          <a:solidFill>
            <a:srgbClr val="FFFFA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  <a:t>พิจารณาแล้ว</a:t>
            </a:r>
            <a:b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</a:br>
            <a: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  <a:t>เห็นว่า ไม่มี</a:t>
            </a:r>
            <a:b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</a:br>
            <a: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  <a:t>ความเหมาะสมและไม่เป็นประโยชน์ต่อราชการ </a:t>
            </a: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6660232" y="3356992"/>
            <a:ext cx="2363446" cy="3168352"/>
          </a:xfrm>
          <a:prstGeom prst="roundRect">
            <a:avLst/>
          </a:prstGeom>
          <a:solidFill>
            <a:srgbClr val="FFFFA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  <a:t>ให้หัวหน้าเจ้าหน้าที่เสนอความเห็น</a:t>
            </a:r>
            <a:r>
              <a:rPr lang="th-TH" altLang="th-TH" sz="2200" spc="-120" dirty="0">
                <a:solidFill>
                  <a:srgbClr val="000000"/>
                </a:solidFill>
                <a:latin typeface="Angsana New" panose="02020603050405020304" pitchFamily="18" charset="-34"/>
              </a:rPr>
              <a:t>เพื่อยกเลิก </a:t>
            </a:r>
          </a:p>
          <a:p>
            <a:pPr algn="ctr" eaLnBrk="1" hangingPunct="1">
              <a:defRPr/>
            </a:pPr>
            <a:r>
              <a:rPr lang="th-TH" altLang="th-TH" sz="2200" spc="-120" dirty="0">
                <a:solidFill>
                  <a:srgbClr val="000000"/>
                </a:solidFill>
                <a:latin typeface="Angsana New" panose="02020603050405020304" pitchFamily="18" charset="-34"/>
              </a:rPr>
              <a:t>และดำเนินการใหม่ </a:t>
            </a:r>
            <a:r>
              <a:rPr lang="th-TH" altLang="th-TH" sz="2200" spc="-100" dirty="0">
                <a:solidFill>
                  <a:srgbClr val="000000"/>
                </a:solidFill>
                <a:latin typeface="Angsana New" panose="02020603050405020304" pitchFamily="18" charset="-34"/>
              </a:rPr>
              <a:t/>
            </a:r>
            <a:br>
              <a:rPr lang="th-TH" altLang="th-TH" sz="2200" spc="-100" dirty="0">
                <a:solidFill>
                  <a:srgbClr val="000000"/>
                </a:solidFill>
                <a:latin typeface="Angsana New" panose="02020603050405020304" pitchFamily="18" charset="-34"/>
              </a:rPr>
            </a:br>
            <a: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  <a:t>หรือใช้วิธีคัดเลือก</a:t>
            </a:r>
            <a:b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</a:br>
            <a: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  <a:t>ตามมาตรา 56 (1) (ก) หรือวิธีเฉพาะเจาะจง </a:t>
            </a:r>
            <a:r>
              <a:rPr lang="en-US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  <a:t/>
            </a:r>
            <a:br>
              <a:rPr lang="en-US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</a:br>
            <a: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  <a:t>ตามมาตรา 56 (2) (ก) </a:t>
            </a:r>
            <a:b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</a:br>
            <a:endParaRPr lang="th-TH" altLang="th-TH" sz="2200" dirty="0">
              <a:solidFill>
                <a:srgbClr val="000000"/>
              </a:solidFill>
              <a:latin typeface="Angsana New" panose="02020603050405020304" pitchFamily="18" charset="-34"/>
            </a:endParaRPr>
          </a:p>
        </p:txBody>
      </p:sp>
      <p:sp>
        <p:nvSpPr>
          <p:cNvPr id="11" name="ลูกศรลง 10"/>
          <p:cNvSpPr/>
          <p:nvPr/>
        </p:nvSpPr>
        <p:spPr>
          <a:xfrm>
            <a:off x="1187624" y="2852936"/>
            <a:ext cx="252028" cy="391516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2" name="ลูกศรลง 11"/>
          <p:cNvSpPr/>
          <p:nvPr/>
        </p:nvSpPr>
        <p:spPr>
          <a:xfrm>
            <a:off x="7633969" y="2723340"/>
            <a:ext cx="250399" cy="417628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3" name="ลูกศรลง 12"/>
          <p:cNvSpPr/>
          <p:nvPr/>
        </p:nvSpPr>
        <p:spPr>
          <a:xfrm>
            <a:off x="3491880" y="2830873"/>
            <a:ext cx="288032" cy="475566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4" name="ลูกศรลง 13"/>
          <p:cNvSpPr/>
          <p:nvPr/>
        </p:nvSpPr>
        <p:spPr>
          <a:xfrm>
            <a:off x="5148064" y="2780928"/>
            <a:ext cx="288032" cy="480512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5" name="ลูกศรขวา 14"/>
          <p:cNvSpPr/>
          <p:nvPr/>
        </p:nvSpPr>
        <p:spPr>
          <a:xfrm>
            <a:off x="6372200" y="4293096"/>
            <a:ext cx="242194" cy="259238"/>
          </a:xfrm>
          <a:prstGeom prst="rightArrow">
            <a:avLst>
              <a:gd name="adj1" fmla="val 46188"/>
              <a:gd name="adj2" fmla="val 55718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pic>
        <p:nvPicPr>
          <p:cNvPr id="16" name="Picture 15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pic>
        <p:nvPicPr>
          <p:cNvPr id="18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08576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53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0954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มุมมน 3"/>
          <p:cNvSpPr/>
          <p:nvPr/>
        </p:nvSpPr>
        <p:spPr>
          <a:xfrm>
            <a:off x="251520" y="44624"/>
            <a:ext cx="7992888" cy="720080"/>
          </a:xfrm>
          <a:prstGeom prst="roundRect">
            <a:avLst>
              <a:gd name="adj" fmla="val 4762"/>
            </a:avLst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28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กรณีราคาของผู้ชนะการเสนอราคาที่เห็นควรซื้อ/จ้าง</a:t>
            </a:r>
            <a:r>
              <a:rPr lang="en-US" altLang="th-TH" sz="28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/>
            </a:r>
            <a:br>
              <a:rPr lang="en-US" altLang="th-TH" sz="28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altLang="th-TH" sz="28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สูงกว่าวงเงินที่จะซื้อหรือจ้าง</a:t>
            </a:r>
            <a:endParaRPr lang="th-TH" altLang="th-TH" sz="2000" dirty="0">
              <a:solidFill>
                <a:srgbClr val="0000FF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8" name="Picture 7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grpSp>
        <p:nvGrpSpPr>
          <p:cNvPr id="2" name="กลุ่ม 1">
            <a:extLst>
              <a:ext uri="{FF2B5EF4-FFF2-40B4-BE49-F238E27FC236}">
                <a16:creationId xmlns="" xmlns:a16="http://schemas.microsoft.com/office/drawing/2014/main" id="{44827D22-B7AB-4D52-A622-0552EFD2D744}"/>
              </a:ext>
            </a:extLst>
          </p:cNvPr>
          <p:cNvGrpSpPr/>
          <p:nvPr/>
        </p:nvGrpSpPr>
        <p:grpSpPr>
          <a:xfrm>
            <a:off x="251520" y="1124744"/>
            <a:ext cx="8234311" cy="4866765"/>
            <a:chOff x="251520" y="1124744"/>
            <a:chExt cx="8234311" cy="4866765"/>
          </a:xfrm>
        </p:grpSpPr>
        <p:sp>
          <p:nvSpPr>
            <p:cNvPr id="4" name="สี่เหลี่ยมผืนผ้ามุมมน 3"/>
            <p:cNvSpPr/>
            <p:nvPr/>
          </p:nvSpPr>
          <p:spPr>
            <a:xfrm>
              <a:off x="255874" y="1124744"/>
              <a:ext cx="8229957" cy="1769393"/>
            </a:xfrm>
            <a:prstGeom prst="roundRect">
              <a:avLst>
                <a:gd name="adj" fmla="val 4762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lstStyle>
              <a:lvl1pPr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9pPr>
            </a:lstStyle>
            <a:p>
              <a:pPr eaLnBrk="1" hangingPunct="1">
                <a:defRPr/>
              </a:pPr>
              <a: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  <a:t>	</a:t>
              </a:r>
            </a:p>
            <a:p>
              <a:pPr eaLnBrk="1" hangingPunct="1">
                <a:defRPr/>
              </a:pPr>
              <a: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  <a:t>	(1) ให้เรียกผู้ชนะการเสนอราคารายนั้นมาต่อรองราคา หากต่อรองราคาแล้ว ราคาที่เสนอใหม่</a:t>
              </a:r>
              <a:b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</a:br>
              <a: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  <a:t>ไม่สูงกว่าวงเงินที่จะซื้อหรือจ้าง หรือสูงกว่าแต่ไม่เกินร้อยละ 10 ของวงเงินที่จะซื้อหรือจ้างหรือต่อรองราคา</a:t>
              </a:r>
              <a:b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</a:br>
              <a: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  <a:t>แล้วไม่ยอมลดราคา แต่ส่วนที่สูงกว่าวงเงินที่จะซื้อหรือจ้างไม่เกินร้อยละ 10 ของวงเงินที่จะซื้อหรือจ้าง </a:t>
              </a:r>
              <a:b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</a:br>
              <a: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  <a:t>ถ้าเห็นว่าเป็นราคาที่เหมาะสม ให้เสนอซื้อหรือจ้างจากผู้เสนอราคารายนั้น	</a:t>
              </a:r>
            </a:p>
          </p:txBody>
        </p:sp>
        <p:sp>
          <p:nvSpPr>
            <p:cNvPr id="7" name="สี่เหลี่ยมผืนผ้ามุมมน 3"/>
            <p:cNvSpPr/>
            <p:nvPr/>
          </p:nvSpPr>
          <p:spPr>
            <a:xfrm>
              <a:off x="251520" y="2930655"/>
              <a:ext cx="8064896" cy="1512168"/>
            </a:xfrm>
            <a:prstGeom prst="roundRect">
              <a:avLst>
                <a:gd name="adj" fmla="val 4762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9pPr>
            </a:lstStyle>
            <a:p>
              <a:pPr eaLnBrk="1" hangingPunct="1">
                <a:defRPr/>
              </a:pPr>
              <a: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  <a:t>		</a:t>
              </a:r>
            </a:p>
            <a:p>
              <a:pPr eaLnBrk="1" hangingPunct="1">
                <a:defRPr/>
              </a:pPr>
              <a: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  <a:t>	(2) ถ้าทำตาม (1) แล้วไม่ได้ผล ให้เรียกรายที่เห็นสมควรซื้อหรือจ้างทุกรายมาเสนอราคาใหม่</a:t>
              </a:r>
              <a:b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</a:br>
              <a: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  <a:t>พร้อมกัน โดยผ่านใบเสนอราคา หากรายต่ำสุดในครั้งนั้นเสนอราคาไม่สูงกว่าวงเงินที่จะซื้อหรือจ้าง </a:t>
              </a:r>
            </a:p>
            <a:p>
              <a:pPr eaLnBrk="1" hangingPunct="1">
                <a:defRPr/>
              </a:pPr>
              <a: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  <a:t>หรือสูงกว่าไม่เกินร้อยละ 10 ของวงเงินที่จะซื้อหรือจ้าง ถ้าเห็นว่าเป็นราคาที่เหมาะสม ให้เสนอซื้อ</a:t>
              </a:r>
            </a:p>
            <a:p>
              <a:pPr eaLnBrk="1" hangingPunct="1">
                <a:defRPr/>
              </a:pPr>
              <a: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  <a:t>หรือจ้างจากผู้เสนอราคารายนั้น</a:t>
              </a:r>
            </a:p>
            <a:p>
              <a:pPr eaLnBrk="1" hangingPunct="1">
                <a:defRPr/>
              </a:pPr>
              <a: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  <a:t>	</a:t>
              </a:r>
            </a:p>
          </p:txBody>
        </p:sp>
        <p:sp>
          <p:nvSpPr>
            <p:cNvPr id="10" name="สี่เหลี่ยมผืนผ้ามุมมน 3">
              <a:extLst>
                <a:ext uri="{FF2B5EF4-FFF2-40B4-BE49-F238E27FC236}">
                  <a16:creationId xmlns="" xmlns:a16="http://schemas.microsoft.com/office/drawing/2014/main" id="{94A828AC-EDE9-4B64-BE5A-DBDC898EE167}"/>
                </a:ext>
              </a:extLst>
            </p:cNvPr>
            <p:cNvSpPr/>
            <p:nvPr/>
          </p:nvSpPr>
          <p:spPr>
            <a:xfrm>
              <a:off x="251520" y="4479341"/>
              <a:ext cx="8064896" cy="1512168"/>
            </a:xfrm>
            <a:prstGeom prst="roundRect">
              <a:avLst>
                <a:gd name="adj" fmla="val 4762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34988" algn="l"/>
                </a:tabLst>
                <a:defRPr sz="3800" b="1">
                  <a:solidFill>
                    <a:schemeClr val="tx1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9pPr>
            </a:lstStyle>
            <a:p>
              <a:pPr eaLnBrk="1" hangingPunct="1">
                <a:defRPr/>
              </a:pPr>
              <a: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  <a:t>		</a:t>
              </a:r>
            </a:p>
            <a:p>
              <a:pPr eaLnBrk="1" hangingPunct="1">
                <a:defRPr/>
              </a:pPr>
              <a: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  <a:t>	(3)	ถ้าดำเนินการตาม (2) แล้วไม่ได้ผล ให้เสนอหัวหน้าหน่วยงานของรัฐผ่านหัวหน้าเจ้าหน้าที่</a:t>
              </a:r>
              <a:b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</a:br>
              <a: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  <a:t>เพื่อพิจารณายกเลิกการซื้อหรือจ้างในครั้งนั้น ทั้งนี้ การดำเนินการซื้อหรือจ้างครั้งใหม่ให้นำความ</a:t>
              </a:r>
            </a:p>
            <a:p>
              <a:pPr eaLnBrk="1" hangingPunct="1">
                <a:defRPr/>
              </a:pPr>
              <a: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  <a:t>ในข้อ </a:t>
              </a:r>
              <a:r>
                <a:rPr lang="en-US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  <a:t>38</a:t>
              </a:r>
              <a:r>
                <a:rPr lang="th-TH" altLang="th-TH" sz="2200" dirty="0">
                  <a:solidFill>
                    <a:srgbClr val="000000"/>
                  </a:solidFill>
                  <a:latin typeface="Angsana New" panose="02020603050405020304" pitchFamily="18" charset="-34"/>
                </a:rPr>
                <a:t> วรรคสาม มาใช้บังคับโดยอนุโลม</a:t>
              </a:r>
            </a:p>
          </p:txBody>
        </p:sp>
      </p:grpSp>
      <p:pic>
        <p:nvPicPr>
          <p:cNvPr id="45062" name="รูปภาพ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320" y="3190285"/>
            <a:ext cx="987425" cy="992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54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5841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734299" y="451916"/>
            <a:ext cx="6718744" cy="1011586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solidFill>
                  <a:srgbClr val="FFFF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หัวหน้าเจ้าหน้าที่รายงานผลการพิจารณาและความเห็น</a:t>
            </a:r>
          </a:p>
          <a:p>
            <a:pPr algn="ctr" eaLnBrk="1" hangingPunct="1">
              <a:defRPr/>
            </a:pPr>
            <a:r>
              <a:rPr lang="th-TH" altLang="th-TH" sz="2400" dirty="0">
                <a:solidFill>
                  <a:srgbClr val="FFFF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พร้อมด้วยเอกสารต่อหัวหน้าหน่วยงานของรัฐเพื่อพิจารณาเห็นชอบ</a:t>
            </a: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144016" y="1535510"/>
            <a:ext cx="3285753" cy="110140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 sz="2400" dirty="0">
              <a:solidFill>
                <a:srgbClr val="00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ctr" eaLnBrk="1" hangingPunct="1">
              <a:defRPr/>
            </a:pPr>
            <a:r>
              <a:rPr lang="th-TH" altLang="th-TH" sz="24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หัวหน้าหน่วยงานของรัฐเห็นชอบฯ และผู้มีอำนาจอนุมัติสั่งซื้อหรือ</a:t>
            </a:r>
            <a:r>
              <a:rPr lang="en-US" altLang="th-TH" sz="24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/>
            </a:r>
            <a:br>
              <a:rPr lang="en-US" altLang="th-TH" sz="24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altLang="th-TH" sz="24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สั่งจ้างแล้ว</a:t>
            </a:r>
          </a:p>
          <a:p>
            <a:pPr algn="ctr" eaLnBrk="1" hangingPunct="1">
              <a:defRPr/>
            </a:pPr>
            <a:endParaRPr lang="th-TH" altLang="th-TH" sz="2400" dirty="0">
              <a:solidFill>
                <a:srgbClr val="00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144016" y="3147396"/>
            <a:ext cx="3779912" cy="2232248"/>
          </a:xfrm>
          <a:prstGeom prst="roundRect">
            <a:avLst/>
          </a:prstGeom>
          <a:solidFill>
            <a:srgbClr val="97E4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24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ให้หัวหน้าเจ้าหน้าที่ประกาศผลผู้ชนะฯ ในระบบเครือข่ายสารสนเทศของกรมบัญชีกลางและของหน่วยงานฯ และปิดประกาศ ณ สถานที่ปิดประกาศของหน่วยงาน และแจ้งให้ผู้เสนอราคา</a:t>
            </a:r>
            <a:br>
              <a:rPr lang="th-TH" altLang="th-TH" sz="24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altLang="th-TH" sz="24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ทุกรายทราบผ่านทาง </a:t>
            </a:r>
            <a:r>
              <a:rPr lang="en-US" altLang="th-TH" sz="24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e-mail</a:t>
            </a:r>
            <a:r>
              <a:rPr lang="th-TH" altLang="th-TH" sz="24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4785674" y="1844824"/>
            <a:ext cx="2952328" cy="71674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หัวหน้าหน่วยงานของรัฐ</a:t>
            </a:r>
          </a:p>
          <a:p>
            <a:pPr algn="ctr" eaLnBrk="1" hangingPunct="1">
              <a:defRPr/>
            </a:pPr>
            <a:r>
              <a:rPr lang="th-TH" altLang="th-TH" sz="24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ไม่เห็นชอบ</a:t>
            </a: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4572000" y="2996952"/>
            <a:ext cx="3384376" cy="648072"/>
          </a:xfrm>
          <a:prstGeom prst="roundRect">
            <a:avLst/>
          </a:prstGeom>
          <a:solidFill>
            <a:srgbClr val="97E4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ให้หัวหน้าเจ้าหน้าที่ชี้แจง</a:t>
            </a: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4716016" y="3789040"/>
            <a:ext cx="1368152" cy="6480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เห็นชอบ</a:t>
            </a: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6660232" y="3861048"/>
            <a:ext cx="1224136" cy="432048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ไม่เห็นชอบ</a:t>
            </a:r>
          </a:p>
        </p:txBody>
      </p:sp>
      <p:sp>
        <p:nvSpPr>
          <p:cNvPr id="13" name="สี่เหลี่ยมผืนผ้ามุมมน 12"/>
          <p:cNvSpPr/>
          <p:nvPr/>
        </p:nvSpPr>
        <p:spPr>
          <a:xfrm>
            <a:off x="6691954" y="4797152"/>
            <a:ext cx="1264422" cy="444904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ยกเลิก</a:t>
            </a:r>
          </a:p>
        </p:txBody>
      </p:sp>
      <p:sp>
        <p:nvSpPr>
          <p:cNvPr id="14" name="ลูกศรซ้าย-ขวา-ขึ้น 13"/>
          <p:cNvSpPr/>
          <p:nvPr/>
        </p:nvSpPr>
        <p:spPr>
          <a:xfrm>
            <a:off x="3429769" y="1511834"/>
            <a:ext cx="1216152" cy="850392"/>
          </a:xfrm>
          <a:prstGeom prst="leftRightUpArrow">
            <a:avLst>
              <a:gd name="adj1" fmla="val 11966"/>
              <a:gd name="adj2" fmla="val 25000"/>
              <a:gd name="adj3" fmla="val 25000"/>
            </a:avLst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5" name="ลูกศรลง 14"/>
          <p:cNvSpPr/>
          <p:nvPr/>
        </p:nvSpPr>
        <p:spPr>
          <a:xfrm>
            <a:off x="1647191" y="2670176"/>
            <a:ext cx="240730" cy="484135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7" name="ลูกศรโค้งซ้าย 16"/>
          <p:cNvSpPr/>
          <p:nvPr/>
        </p:nvSpPr>
        <p:spPr>
          <a:xfrm>
            <a:off x="7956376" y="3284984"/>
            <a:ext cx="409575" cy="700088"/>
          </a:xfrm>
          <a:prstGeom prst="curvedLeftArrow">
            <a:avLst>
              <a:gd name="adj1" fmla="val 25000"/>
              <a:gd name="adj2" fmla="val 31861"/>
              <a:gd name="adj3" fmla="val 22748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000000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8" name="ลูกศรลง 17"/>
          <p:cNvSpPr/>
          <p:nvPr/>
        </p:nvSpPr>
        <p:spPr>
          <a:xfrm>
            <a:off x="6110968" y="2636912"/>
            <a:ext cx="160300" cy="28605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9" name="ลูกศรโค้งขวา 18"/>
          <p:cNvSpPr/>
          <p:nvPr/>
        </p:nvSpPr>
        <p:spPr>
          <a:xfrm>
            <a:off x="4168775" y="3284984"/>
            <a:ext cx="403225" cy="741362"/>
          </a:xfrm>
          <a:prstGeom prst="curvedRigh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000000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20" name="ลูกศรซ้าย 19"/>
          <p:cNvSpPr/>
          <p:nvPr/>
        </p:nvSpPr>
        <p:spPr>
          <a:xfrm>
            <a:off x="3923928" y="4077072"/>
            <a:ext cx="792088" cy="324036"/>
          </a:xfrm>
          <a:prstGeom prst="lef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22" name="ลูกศรลง 21"/>
          <p:cNvSpPr/>
          <p:nvPr/>
        </p:nvSpPr>
        <p:spPr>
          <a:xfrm>
            <a:off x="7106550" y="4365104"/>
            <a:ext cx="201754" cy="405923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23" name="สี่เหลี่ยมผืนผ้ามุมมน 22"/>
          <p:cNvSpPr/>
          <p:nvPr/>
        </p:nvSpPr>
        <p:spPr>
          <a:xfrm>
            <a:off x="492360" y="5517232"/>
            <a:ext cx="8184095" cy="117269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marL="342900" indent="-342900" algn="ctr" eaLnBrk="1" hangingPunct="1">
              <a:buFontTx/>
              <a:buChar char="-"/>
              <a:defRPr/>
            </a:pPr>
            <a:r>
              <a:rPr lang="th-TH" altLang="th-TH" sz="24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ในกรณีที่ผู้เสนอราคาต่ำสุด เสนอราคาผิดเงื่อนไขตามที่กำหนด ให้ถือว่าผู้เสนอราคา</a:t>
            </a:r>
          </a:p>
          <a:p>
            <a:pPr algn="ctr" eaLnBrk="1" hangingPunct="1">
              <a:defRPr/>
            </a:pPr>
            <a:r>
              <a:rPr lang="th-TH" altLang="th-TH" sz="24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รายดังกล่าวไม่ผ่านคุณสมบัติตามเงื่อนไขที่กำหนด ให้พิจารณาเพื่อยกเลิก </a:t>
            </a:r>
            <a:br>
              <a:rPr lang="th-TH" altLang="th-TH" sz="24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altLang="th-TH" sz="24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หรือพิจารณาผู้เสนอราคาต่ำในลำดับถัดไปเป็นผู้ชนะการเสนอราคา</a:t>
            </a:r>
          </a:p>
        </p:txBody>
      </p:sp>
      <p:pic>
        <p:nvPicPr>
          <p:cNvPr id="21" name="Picture 20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90960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374756" y="556693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2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08576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55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6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58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white">
          <a:xfrm>
            <a:off x="395288" y="265113"/>
            <a:ext cx="83058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th-TH" altLang="th-TH" sz="4000">
              <a:solidFill>
                <a:srgbClr val="FFFFFF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47107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754313"/>
            <a:ext cx="1139825" cy="182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Rectangle 25"/>
          <p:cNvSpPr>
            <a:spLocks noChangeArrowheads="1"/>
          </p:cNvSpPr>
          <p:nvPr/>
        </p:nvSpPr>
        <p:spPr bwMode="auto">
          <a:xfrm>
            <a:off x="71438" y="2852738"/>
            <a:ext cx="1871662" cy="201612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b"/>
          <a:lstStyle/>
          <a:p>
            <a:pPr algn="ctr"/>
            <a:endParaRPr lang="th-TH" altLang="th-TH" sz="2800" b="1" dirty="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  <a:p>
            <a:pPr algn="ctr"/>
            <a:r>
              <a:rPr lang="th-TH" altLang="th-TH" sz="2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/>
            </a:r>
            <a:br>
              <a:rPr lang="th-TH" altLang="th-TH" sz="2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</a:br>
            <a:r>
              <a:rPr lang="th-TH" altLang="th-TH" sz="2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หน่วยงานของรัฐ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2474913" y="3827463"/>
            <a:ext cx="1584325" cy="7921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defRPr/>
            </a:pPr>
            <a:r>
              <a:rPr lang="th-TH" altLang="th-TH" sz="2800" dirty="0">
                <a:solidFill>
                  <a:srgbClr val="262626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ร่างประกาศ</a:t>
            </a:r>
          </a:p>
          <a:p>
            <a:pPr algn="ctr">
              <a:defRPr/>
            </a:pPr>
            <a:r>
              <a:rPr lang="th-TH" altLang="th-TH" sz="2800" dirty="0">
                <a:solidFill>
                  <a:srgbClr val="262626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ประกวดราคาฯ</a:t>
            </a:r>
          </a:p>
        </p:txBody>
      </p:sp>
      <p:sp>
        <p:nvSpPr>
          <p:cNvPr id="47110" name="Rectangle 30"/>
          <p:cNvSpPr>
            <a:spLocks noChangeArrowheads="1"/>
          </p:cNvSpPr>
          <p:nvPr/>
        </p:nvSpPr>
        <p:spPr bwMode="auto">
          <a:xfrm>
            <a:off x="1403350" y="3500438"/>
            <a:ext cx="952500" cy="75088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r>
              <a:rPr lang="th-TH" altLang="th-TH" sz="3200" b="1" dirty="0">
                <a:solidFill>
                  <a:srgbClr val="003300"/>
                </a:solidFill>
                <a:latin typeface="Times New Roman" pitchFamily="18" charset="0"/>
                <a:cs typeface="+mn-cs"/>
              </a:rPr>
              <a:t>จัดทำ</a:t>
            </a:r>
          </a:p>
        </p:txBody>
      </p:sp>
      <p:pic>
        <p:nvPicPr>
          <p:cNvPr id="47111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8575" y="1625600"/>
            <a:ext cx="141605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Rectangle 33"/>
          <p:cNvSpPr>
            <a:spLocks noChangeArrowheads="1"/>
          </p:cNvSpPr>
          <p:nvPr/>
        </p:nvSpPr>
        <p:spPr bwMode="auto">
          <a:xfrm>
            <a:off x="2286000" y="1252538"/>
            <a:ext cx="1838325" cy="210502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r>
              <a:rPr lang="th-TH" altLang="th-TH" sz="2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ประชาชนทั่วไป</a:t>
            </a:r>
          </a:p>
        </p:txBody>
      </p:sp>
      <p:cxnSp>
        <p:nvCxnSpPr>
          <p:cNvPr id="47113" name="Straight Arrow Connector 14"/>
          <p:cNvCxnSpPr>
            <a:cxnSpLocks noChangeShapeType="1"/>
          </p:cNvCxnSpPr>
          <p:nvPr/>
        </p:nvCxnSpPr>
        <p:spPr bwMode="auto">
          <a:xfrm flipV="1">
            <a:off x="2916238" y="2932113"/>
            <a:ext cx="0" cy="781050"/>
          </a:xfrm>
          <a:prstGeom prst="straightConnector1">
            <a:avLst/>
          </a:prstGeom>
          <a:noFill/>
          <a:ln w="111125" algn="ctr">
            <a:solidFill>
              <a:srgbClr val="067006"/>
            </a:solidFill>
            <a:round/>
            <a:headEnd/>
            <a:tailEnd type="triangle" w="med" len="med"/>
          </a:ln>
        </p:spPr>
      </p:cxnSp>
      <p:cxnSp>
        <p:nvCxnSpPr>
          <p:cNvPr id="47114" name="Straight Arrow Connector 36"/>
          <p:cNvCxnSpPr>
            <a:cxnSpLocks noChangeShapeType="1"/>
          </p:cNvCxnSpPr>
          <p:nvPr/>
        </p:nvCxnSpPr>
        <p:spPr bwMode="auto">
          <a:xfrm flipV="1">
            <a:off x="3563938" y="2886075"/>
            <a:ext cx="0" cy="781050"/>
          </a:xfrm>
          <a:prstGeom prst="straightConnector1">
            <a:avLst/>
          </a:prstGeom>
          <a:noFill/>
          <a:ln w="111125" algn="ctr">
            <a:solidFill>
              <a:srgbClr val="067006"/>
            </a:solidFill>
            <a:round/>
            <a:headEnd type="triangle" w="med" len="med"/>
            <a:tailEnd/>
          </a:ln>
        </p:spPr>
      </p:cxnSp>
      <p:sp>
        <p:nvSpPr>
          <p:cNvPr id="47115" name="Rectangle 37"/>
          <p:cNvSpPr>
            <a:spLocks noChangeArrowheads="1"/>
          </p:cNvSpPr>
          <p:nvPr/>
        </p:nvSpPr>
        <p:spPr bwMode="auto">
          <a:xfrm>
            <a:off x="2390775" y="3501008"/>
            <a:ext cx="2117723" cy="300037"/>
          </a:xfrm>
          <a:prstGeom prst="rect">
            <a:avLst/>
          </a:prstGeom>
          <a:solidFill>
            <a:schemeClr val="bg1">
              <a:alpha val="81175"/>
            </a:scheme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r>
              <a:rPr lang="th-TH" altLang="th-TH" sz="20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เผยแพร่</a:t>
            </a:r>
            <a:r>
              <a:rPr lang="th-TH" altLang="th-TH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/รับฟังความคิดเห็น</a:t>
            </a:r>
            <a:endParaRPr lang="th-TH" altLang="th-TH" sz="2000" b="1" dirty="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4787900" y="3711575"/>
            <a:ext cx="1584325" cy="792163"/>
          </a:xfrm>
          <a:prstGeom prst="rect">
            <a:avLst/>
          </a:prstGeom>
          <a:solidFill>
            <a:srgbClr val="000066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defRPr/>
            </a:pPr>
            <a:r>
              <a:rPr lang="th-TH" altLang="th-TH" sz="2800">
                <a:solidFill>
                  <a:srgbClr val="FFFFFF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ประกาศ</a:t>
            </a:r>
          </a:p>
          <a:p>
            <a:pPr algn="ctr">
              <a:defRPr/>
            </a:pPr>
            <a:r>
              <a:rPr lang="th-TH" altLang="th-TH" sz="2800">
                <a:solidFill>
                  <a:srgbClr val="FFFFFF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ประกวดราคาฯ</a:t>
            </a:r>
          </a:p>
        </p:txBody>
      </p:sp>
      <p:cxnSp>
        <p:nvCxnSpPr>
          <p:cNvPr id="47117" name="Straight Arrow Connector 40"/>
          <p:cNvCxnSpPr>
            <a:cxnSpLocks noChangeShapeType="1"/>
          </p:cNvCxnSpPr>
          <p:nvPr/>
        </p:nvCxnSpPr>
        <p:spPr bwMode="auto">
          <a:xfrm flipV="1">
            <a:off x="4140200" y="4108450"/>
            <a:ext cx="622300" cy="0"/>
          </a:xfrm>
          <a:prstGeom prst="straightConnector1">
            <a:avLst/>
          </a:prstGeom>
          <a:noFill/>
          <a:ln w="111125" algn="ctr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7118" name="Straight Arrow Connector 45"/>
          <p:cNvCxnSpPr>
            <a:cxnSpLocks noChangeShapeType="1"/>
          </p:cNvCxnSpPr>
          <p:nvPr/>
        </p:nvCxnSpPr>
        <p:spPr bwMode="auto">
          <a:xfrm>
            <a:off x="1533525" y="4108450"/>
            <a:ext cx="719138" cy="0"/>
          </a:xfrm>
          <a:prstGeom prst="straightConnector1">
            <a:avLst/>
          </a:prstGeom>
          <a:noFill/>
          <a:ln w="111125" algn="ctr">
            <a:solidFill>
              <a:srgbClr val="067006"/>
            </a:solidFill>
            <a:round/>
            <a:headEnd/>
            <a:tailEnd type="triangle" w="med" len="med"/>
          </a:ln>
        </p:spPr>
      </p:cxnSp>
      <p:pic>
        <p:nvPicPr>
          <p:cNvPr id="47119" name="Picture 4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3200" y="1620838"/>
            <a:ext cx="13684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0" name="Picture 4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72025" y="1720850"/>
            <a:ext cx="7493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21" name="Rectangle 50"/>
          <p:cNvSpPr>
            <a:spLocks noChangeArrowheads="1"/>
          </p:cNvSpPr>
          <p:nvPr/>
        </p:nvSpPr>
        <p:spPr bwMode="auto">
          <a:xfrm>
            <a:off x="4708525" y="1306513"/>
            <a:ext cx="1641475" cy="201612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r>
              <a:rPr lang="th-TH" altLang="th-TH" sz="2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ผู้ค้า</a:t>
            </a:r>
          </a:p>
        </p:txBody>
      </p:sp>
      <p:cxnSp>
        <p:nvCxnSpPr>
          <p:cNvPr id="47122" name="Straight Arrow Connector 51"/>
          <p:cNvCxnSpPr>
            <a:cxnSpLocks noChangeShapeType="1"/>
          </p:cNvCxnSpPr>
          <p:nvPr/>
        </p:nvCxnSpPr>
        <p:spPr bwMode="auto">
          <a:xfrm flipV="1">
            <a:off x="5491163" y="2886075"/>
            <a:ext cx="0" cy="781050"/>
          </a:xfrm>
          <a:prstGeom prst="straightConnector1">
            <a:avLst/>
          </a:prstGeom>
          <a:noFill/>
          <a:ln w="111125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7123" name="Rectangle 54"/>
          <p:cNvSpPr>
            <a:spLocks noChangeArrowheads="1"/>
          </p:cNvSpPr>
          <p:nvPr/>
        </p:nvSpPr>
        <p:spPr bwMode="auto">
          <a:xfrm>
            <a:off x="3957638" y="3597275"/>
            <a:ext cx="952500" cy="750888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th-TH" altLang="th-TH" sz="1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7124" name="Rectangle 55"/>
          <p:cNvSpPr>
            <a:spLocks noChangeArrowheads="1"/>
          </p:cNvSpPr>
          <p:nvPr/>
        </p:nvSpPr>
        <p:spPr bwMode="auto">
          <a:xfrm>
            <a:off x="4991682" y="3173413"/>
            <a:ext cx="1176759" cy="327025"/>
          </a:xfrm>
          <a:prstGeom prst="rect">
            <a:avLst/>
          </a:prstGeom>
          <a:solidFill>
            <a:schemeClr val="bg1">
              <a:alpha val="81175"/>
            </a:scheme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r>
              <a:rPr lang="th-TH" altLang="th-TH" sz="28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ประกาศ</a:t>
            </a:r>
          </a:p>
        </p:txBody>
      </p:sp>
      <p:sp>
        <p:nvSpPr>
          <p:cNvPr id="59" name="Rectangle 58"/>
          <p:cNvSpPr/>
          <p:nvPr/>
        </p:nvSpPr>
        <p:spPr bwMode="auto">
          <a:xfrm>
            <a:off x="6804025" y="3711575"/>
            <a:ext cx="1585913" cy="792163"/>
          </a:xfrm>
          <a:prstGeom prst="rect">
            <a:avLst/>
          </a:prstGeom>
          <a:solidFill>
            <a:srgbClr val="000066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defRPr/>
            </a:pPr>
            <a:r>
              <a:rPr lang="th-TH" altLang="th-TH" sz="3200" dirty="0">
                <a:solidFill>
                  <a:srgbClr val="FFFFFF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พิจารณาผล</a:t>
            </a:r>
          </a:p>
        </p:txBody>
      </p:sp>
      <p:sp>
        <p:nvSpPr>
          <p:cNvPr id="60" name="Rectangle 59"/>
          <p:cNvSpPr/>
          <p:nvPr/>
        </p:nvSpPr>
        <p:spPr bwMode="auto">
          <a:xfrm>
            <a:off x="6651625" y="5229225"/>
            <a:ext cx="1738313" cy="792163"/>
          </a:xfrm>
          <a:prstGeom prst="rect">
            <a:avLst/>
          </a:prstGeom>
          <a:solidFill>
            <a:srgbClr val="000066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defRPr/>
            </a:pPr>
            <a:r>
              <a:rPr lang="th-TH" altLang="th-TH" sz="3200">
                <a:solidFill>
                  <a:srgbClr val="FFFFFF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ประกาศผู้ชนะ</a:t>
            </a:r>
          </a:p>
        </p:txBody>
      </p:sp>
      <p:cxnSp>
        <p:nvCxnSpPr>
          <p:cNvPr id="47127" name="Elbow Connector 41039"/>
          <p:cNvCxnSpPr>
            <a:cxnSpLocks noChangeShapeType="1"/>
            <a:endCxn id="59" idx="0"/>
          </p:cNvCxnSpPr>
          <p:nvPr/>
        </p:nvCxnSpPr>
        <p:spPr bwMode="auto">
          <a:xfrm>
            <a:off x="6651625" y="2249488"/>
            <a:ext cx="944563" cy="1462087"/>
          </a:xfrm>
          <a:prstGeom prst="bentConnector2">
            <a:avLst/>
          </a:prstGeom>
          <a:noFill/>
          <a:ln w="114300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4" name="Rectangle 53"/>
          <p:cNvSpPr/>
          <p:nvPr/>
        </p:nvSpPr>
        <p:spPr bwMode="auto">
          <a:xfrm>
            <a:off x="6884988" y="2625725"/>
            <a:ext cx="1454150" cy="474663"/>
          </a:xfrm>
          <a:prstGeom prst="rect">
            <a:avLst/>
          </a:prstGeom>
          <a:solidFill>
            <a:schemeClr val="accent2">
              <a:lumMod val="40000"/>
              <a:lumOff val="60000"/>
              <a:alpha val="81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defRPr/>
            </a:pPr>
            <a:r>
              <a:rPr lang="th-TH" altLang="th-TH" sz="2800">
                <a:solidFill>
                  <a:srgbClr val="000000"/>
                </a:solidFill>
                <a:latin typeface="Times New Roman" panose="02020603050405020304" pitchFamily="18" charset="0"/>
              </a:rPr>
              <a:t>เสนอราคา</a:t>
            </a:r>
          </a:p>
          <a:p>
            <a:pPr algn="ctr">
              <a:defRPr/>
            </a:pPr>
            <a:endParaRPr lang="th-TH" altLang="th-TH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47129" name="Straight Arrow Connector 65"/>
          <p:cNvCxnSpPr>
            <a:cxnSpLocks noChangeShapeType="1"/>
          </p:cNvCxnSpPr>
          <p:nvPr/>
        </p:nvCxnSpPr>
        <p:spPr bwMode="auto">
          <a:xfrm>
            <a:off x="7596188" y="4584700"/>
            <a:ext cx="0" cy="573088"/>
          </a:xfrm>
          <a:prstGeom prst="straightConnector1">
            <a:avLst/>
          </a:prstGeom>
          <a:noFill/>
          <a:ln w="111125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7" name="TextBox 26"/>
          <p:cNvSpPr txBox="1"/>
          <p:nvPr/>
        </p:nvSpPr>
        <p:spPr>
          <a:xfrm flipH="1">
            <a:off x="786605" y="41275"/>
            <a:ext cx="24892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srgbClr val="A8C28E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e-Bidding</a:t>
            </a:r>
          </a:p>
        </p:txBody>
      </p:sp>
      <p:pic>
        <p:nvPicPr>
          <p:cNvPr id="29" name="Picture 28" descr="http://www.gprocurement.go.th/wps/wcm/connect/80d0be004382eaa6910193dec3fc5a9c/?MOD=AJPERES&amp;attachment=true&amp;id=139658941853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3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381328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56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760939"/>
      </p:ext>
    </p:extLst>
  </p:cSld>
  <p:clrMapOvr>
    <a:masterClrMapping/>
  </p:clrMapOvr>
  <p:transition>
    <p:strips dir="ld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มุมมน 3"/>
          <p:cNvSpPr/>
          <p:nvPr/>
        </p:nvSpPr>
        <p:spPr>
          <a:xfrm>
            <a:off x="180257" y="116631"/>
            <a:ext cx="7704856" cy="720081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th-TH" sz="2800" b="1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วิธีประกวดราคาอิเล็กทรอนิกส์ (</a:t>
            </a:r>
            <a:r>
              <a:rPr lang="en-US" sz="2800" b="1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Electronic Bidding :</a:t>
            </a:r>
          </a:p>
          <a:p>
            <a:pPr eaLnBrk="1" hangingPunct="1">
              <a:defRPr/>
            </a:pPr>
            <a:r>
              <a:rPr lang="en-US" sz="2800" b="1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e - bidding</a:t>
            </a:r>
            <a:r>
              <a:rPr lang="th-TH" sz="2800" b="1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)</a:t>
            </a: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790948" y="1306355"/>
            <a:ext cx="7525468" cy="4043733"/>
          </a:xfrm>
          <a:prstGeom prst="round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 defTabSz="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 defTabSz="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 defTabSz="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 defTabSz="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900430" algn="l"/>
                <a:tab pos="1170305" algn="l"/>
                <a:tab pos="1440180" algn="l"/>
              </a:tabLst>
            </a:pPr>
            <a:r>
              <a:rPr lang="th-TH" alt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	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900430" algn="l"/>
                <a:tab pos="1170305" algn="l"/>
                <a:tab pos="1440180" algn="l"/>
              </a:tabLst>
            </a:pPr>
            <a:endParaRPr lang="th-TH" altLang="th-TH" sz="3600" strike="sngStrike" dirty="0">
              <a:solidFill>
                <a:srgbClr val="000000"/>
              </a:solidFill>
              <a:latin typeface="Angsana New" panose="02020603050405020304" pitchFamily="18" charset="-34"/>
            </a:endParaRP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900430" algn="l"/>
                <a:tab pos="1170305" algn="l"/>
                <a:tab pos="1440180" algn="l"/>
              </a:tabLst>
            </a:pPr>
            <a:endParaRPr lang="th-TH" altLang="th-TH" sz="3600" strike="sngStrike" dirty="0">
              <a:solidFill>
                <a:srgbClr val="000000"/>
              </a:solidFill>
              <a:latin typeface="Angsana New" panose="02020603050405020304" pitchFamily="18" charset="-34"/>
            </a:endParaRP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900430" algn="l"/>
                <a:tab pos="1170305" algn="l"/>
                <a:tab pos="1440180" algn="l"/>
              </a:tabLst>
            </a:pPr>
            <a:endParaRPr lang="th-TH" altLang="th-TH" sz="3600" strike="sngStrike" dirty="0">
              <a:solidFill>
                <a:srgbClr val="000000"/>
              </a:solidFill>
              <a:latin typeface="Angsana New" panose="02020603050405020304" pitchFamily="18" charset="-34"/>
            </a:endParaRP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900430" algn="l"/>
                <a:tab pos="1170305" algn="l"/>
                <a:tab pos="1440180" algn="l"/>
              </a:tabLst>
            </a:pPr>
            <a:endParaRPr lang="th-TH" sz="3600" strike="sngStrike" spc="-30" dirty="0">
              <a:solidFill>
                <a:srgbClr val="000000"/>
              </a:solidFill>
              <a:latin typeface="Angsana New" panose="02020603050405020304" pitchFamily="18" charset="-34"/>
              <a:ea typeface="Cordia New" panose="020B0304020202020204" pitchFamily="34" charset="-34"/>
            </a:endParaRP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900430" algn="l"/>
                <a:tab pos="1170305" algn="l"/>
                <a:tab pos="1440180" algn="l"/>
              </a:tabLst>
            </a:pPr>
            <a:r>
              <a:rPr lang="th-TH" sz="3600" spc="-3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     การซื้อหรือจ้าง</a:t>
            </a:r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ครั้งหนึ่ง ซึ่งมีวงเงินเกิน </a:t>
            </a:r>
            <a:r>
              <a:rPr lang="en-US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500</a:t>
            </a:r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,</a:t>
            </a:r>
            <a:r>
              <a:rPr lang="en-US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000</a:t>
            </a:r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 บาท </a:t>
            </a:r>
            <a:b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</a:br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และเป็น</a:t>
            </a:r>
            <a:r>
              <a:rPr lang="th-TH" sz="3600" spc="-2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สินค้าหรืองานบริการ</a:t>
            </a:r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ที่ไม่ได้กำหนดรายละเอียดคุณลักษณะเฉพาะของพัสดุไว้ในระบบข้อมูลสินค้า </a:t>
            </a:r>
            <a:b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</a:br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(</a:t>
            </a:r>
            <a:r>
              <a:rPr lang="en-US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e – catalog) </a:t>
            </a:r>
            <a:r>
              <a:rPr lang="th-TH" sz="3600" dirty="0">
                <a:solidFill>
                  <a:srgbClr val="3D34F6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โดยให้ดำเนินการในระบบประกวดราคาอิเล็กทรอนิกส์ (</a:t>
            </a:r>
            <a:r>
              <a:rPr lang="en-US" sz="3600" dirty="0">
                <a:solidFill>
                  <a:srgbClr val="3D34F6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Electronic Bidding : e – bidding</a:t>
            </a:r>
            <a:r>
              <a:rPr lang="th-TH" sz="3600" dirty="0">
                <a:solidFill>
                  <a:srgbClr val="3D34F6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) </a:t>
            </a:r>
            <a:br>
              <a:rPr lang="th-TH" sz="3600" dirty="0">
                <a:solidFill>
                  <a:srgbClr val="3D34F6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</a:br>
            <a:r>
              <a:rPr lang="th-TH" sz="3600" dirty="0">
                <a:solidFill>
                  <a:srgbClr val="3D34F6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ตามวิธีการที่กรมบัญชีกลางกำหนด</a:t>
            </a:r>
            <a:endParaRPr lang="en-US" sz="4000" dirty="0">
              <a:solidFill>
                <a:srgbClr val="3D34F6"/>
              </a:solidFill>
              <a:latin typeface="Angsana New" panose="02020603050405020304" pitchFamily="18" charset="-34"/>
              <a:ea typeface="Cordia New" panose="020B0304020202020204" pitchFamily="34" charset="-34"/>
            </a:endParaRPr>
          </a:p>
          <a:p>
            <a:pPr eaLnBrk="1" hangingPunct="1">
              <a:buClr>
                <a:srgbClr val="A53010"/>
              </a:buClr>
              <a:defRPr/>
            </a:pPr>
            <a:endParaRPr lang="th-TH" altLang="th-TH" sz="3600" strike="sngStrike" dirty="0">
              <a:solidFill>
                <a:srgbClr val="3D34F6"/>
              </a:solidFill>
              <a:latin typeface="Angsana New" panose="02020603050405020304" pitchFamily="18" charset="-34"/>
            </a:endParaRPr>
          </a:p>
          <a:p>
            <a:pPr eaLnBrk="1" hangingPunct="1">
              <a:buClr>
                <a:srgbClr val="A53010"/>
              </a:buClr>
              <a:defRPr/>
            </a:pPr>
            <a:endParaRPr lang="th-TH" altLang="th-TH" sz="3600" strike="sngStrike" dirty="0">
              <a:solidFill>
                <a:srgbClr val="000000"/>
              </a:solidFill>
              <a:latin typeface="Angsana New" panose="02020603050405020304" pitchFamily="18" charset="-34"/>
            </a:endParaRPr>
          </a:p>
          <a:p>
            <a:pPr eaLnBrk="1" hangingPunct="1">
              <a:buClr>
                <a:srgbClr val="A53010"/>
              </a:buClr>
              <a:defRPr/>
            </a:pPr>
            <a:endParaRPr lang="th-TH" altLang="th-TH" sz="3600" strike="sngStrike" dirty="0">
              <a:solidFill>
                <a:srgbClr val="000000"/>
              </a:solidFill>
              <a:latin typeface="Angsana New" panose="02020603050405020304" pitchFamily="18" charset="-34"/>
            </a:endParaRPr>
          </a:p>
          <a:p>
            <a:pPr eaLnBrk="1" hangingPunct="1">
              <a:buClr>
                <a:srgbClr val="A53010"/>
              </a:buClr>
              <a:defRPr/>
            </a:pPr>
            <a:endParaRPr lang="th-TH" altLang="th-TH" sz="3600" strike="sngStrike" dirty="0">
              <a:solidFill>
                <a:srgbClr val="000000"/>
              </a:solidFill>
              <a:latin typeface="Angsana New" panose="02020603050405020304" pitchFamily="18" charset="-34"/>
            </a:endParaRPr>
          </a:p>
        </p:txBody>
      </p:sp>
      <p:pic>
        <p:nvPicPr>
          <p:cNvPr id="49160" name="รูปภาพ 1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150" y="5511800"/>
            <a:ext cx="1528763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1" name="รูปภาพ 1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2684" y="5484017"/>
            <a:ext cx="1155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รูปภาพ 1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5025" y="5511800"/>
            <a:ext cx="1512888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3" name="รูปภาพ 1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3650" y="5569743"/>
            <a:ext cx="2068513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4" name="รูปภาพ 2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6388" y="5459413"/>
            <a:ext cx="1270000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ttp://www.gprocurement.go.th/wps/wcm/connect/80d0be004382eaa6910193dec3fc5a9c/?MOD=AJPERES&amp;attachment=true&amp;id=139658941853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1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57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4916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467544" y="-35451"/>
            <a:ext cx="6336704" cy="911232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30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การจัดทำเอกสารการซื้อหรือจ้างด้วยวิธี </a:t>
            </a:r>
            <a:r>
              <a:rPr lang="en-US" altLang="th-TH" sz="30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 - Bidding</a:t>
            </a:r>
            <a:endParaRPr lang="th-TH" altLang="th-TH" sz="3000" dirty="0">
              <a:solidFill>
                <a:srgbClr val="0000FF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2" name="สี่เหลี่ยมผืนผ้ามุมมน 1"/>
          <p:cNvSpPr/>
          <p:nvPr/>
        </p:nvSpPr>
        <p:spPr>
          <a:xfrm>
            <a:off x="611559" y="1171880"/>
            <a:ext cx="8064896" cy="14401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  <a:t>-ให้เจ้าหน้าที่จัดทำร่างเอกสารประกวดราคาอิเล็กทรอนิกส์ ตามแบบเอกสารประกวดราคาซื้อหรือจ้างอิเล็กทรอนิกส์ ที่คณะกรรมการนโยบายฯ กำหนด </a:t>
            </a: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646608" y="2708920"/>
            <a:ext cx="8029847" cy="23042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sz="2400" dirty="0">
                <a:solidFill>
                  <a:srgbClr val="000000"/>
                </a:solidFill>
              </a:rPr>
              <a:t>-  การทำเอกสารซื้อหรือจ้างและประกาศเผยแพร่ ถ้าจำเป็นต้องมีข้อความหรือรายการแตกต่าง</a:t>
            </a:r>
          </a:p>
          <a:p>
            <a:pPr eaLnBrk="1" hangingPunct="1">
              <a:defRPr/>
            </a:pPr>
            <a:r>
              <a:rPr lang="th-TH" sz="2400" dirty="0">
                <a:solidFill>
                  <a:srgbClr val="000000"/>
                </a:solidFill>
              </a:rPr>
              <a:t>ไปจากแบบที่คณะกรรมการนโยบายฯ กำหนด โดยมีสาระสำคัญตามที่กำหนดไว้ในแบบ</a:t>
            </a:r>
          </a:p>
          <a:p>
            <a:pPr eaLnBrk="1" hangingPunct="1">
              <a:defRPr/>
            </a:pPr>
            <a:r>
              <a:rPr lang="th-TH" sz="2400" dirty="0">
                <a:solidFill>
                  <a:srgbClr val="000000"/>
                </a:solidFill>
              </a:rPr>
              <a:t>และไม่ทำให้หน่วยงานของรัฐเสียเปรียบก็ให้กระทำได้ </a:t>
            </a:r>
            <a:r>
              <a:rPr lang="th-TH" sz="2400" u="sng" dirty="0">
                <a:solidFill>
                  <a:srgbClr val="000000"/>
                </a:solidFill>
              </a:rPr>
              <a:t>เว้นแต่</a:t>
            </a:r>
            <a:r>
              <a:rPr lang="th-TH" sz="2400" dirty="0">
                <a:solidFill>
                  <a:srgbClr val="000000"/>
                </a:solidFill>
              </a:rPr>
              <a:t> หัวหน้าหน่วยงานของรัฐเห็นว่าจะมีปัญหาในทางเสียเปรียบหรือไม่รัดกุมพอ ก็ให้ส่งร่างเอกสารซื้อหรือจ้างและประกาศเผยแพร่ดังกล่าวไปให้สำนักงานอัยการสูงสุดตรวจพิจารณาก่อน</a:t>
            </a:r>
            <a:endParaRPr lang="th-TH" altLang="th-TH" sz="2400" dirty="0">
              <a:solidFill>
                <a:srgbClr val="0000FF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611560" y="5157192"/>
            <a:ext cx="8064896" cy="14401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buFontTx/>
              <a:buChar char="-"/>
              <a:defRPr/>
            </a:pPr>
            <a:r>
              <a:rPr lang="th-TH" altLang="th-TH" sz="28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</a:t>
            </a:r>
            <a:r>
              <a:rPr lang="th-TH" sz="2400" dirty="0">
                <a:solidFill>
                  <a:srgbClr val="000000"/>
                </a:solidFill>
              </a:rPr>
              <a:t>การกำหนดวัน เวลาการเสนอราคาในเอกสารซื้อหรือจ้างและประกาศเผยแพร่ </a:t>
            </a:r>
          </a:p>
          <a:p>
            <a:pPr eaLnBrk="1" hangingPunct="1">
              <a:defRPr/>
            </a:pPr>
            <a:r>
              <a:rPr lang="th-TH" sz="2400" dirty="0">
                <a:solidFill>
                  <a:srgbClr val="000000"/>
                </a:solidFill>
              </a:rPr>
              <a:t>ให้กำหนดเป็นวันถัดจากวันสุดท้ายของระยะเวลาการเผยแพร่ประกาศและเอกสารซื้อหรือจ้าง</a:t>
            </a:r>
            <a:br>
              <a:rPr lang="th-TH" sz="2400" dirty="0">
                <a:solidFill>
                  <a:srgbClr val="000000"/>
                </a:solidFill>
              </a:rPr>
            </a:br>
            <a:r>
              <a:rPr lang="th-TH" sz="2400" dirty="0">
                <a:solidFill>
                  <a:srgbClr val="000000"/>
                </a:solidFill>
              </a:rPr>
              <a:t>โดยกำหนดเป็นวัน เวลา ทำการ เท่านั้น และเวลาในการเสนอราคาให้ถือตามเวลาของระบบ</a:t>
            </a:r>
          </a:p>
          <a:p>
            <a:pPr eaLnBrk="1" hangingPunct="1">
              <a:defRPr/>
            </a:pPr>
            <a:r>
              <a:rPr lang="th-TH" sz="2400" dirty="0">
                <a:solidFill>
                  <a:srgbClr val="000000"/>
                </a:solidFill>
              </a:rPr>
              <a:t>จัดซื้อจัดจ้างภาครัฐด้วยอิเล็กทรอนิกส์เป็นเกณฑ์</a:t>
            </a:r>
            <a:endParaRPr lang="th-TH" altLang="th-TH" sz="2400" dirty="0">
              <a:solidFill>
                <a:srgbClr val="0000FF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8" name="Picture 7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347913" y="545475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pic>
        <p:nvPicPr>
          <p:cNvPr id="10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58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8301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มุมมน 1"/>
          <p:cNvSpPr/>
          <p:nvPr/>
        </p:nvSpPr>
        <p:spPr>
          <a:xfrm>
            <a:off x="395536" y="0"/>
            <a:ext cx="3593726" cy="93610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600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ขั้นตอนวิธี </a:t>
            </a:r>
            <a:r>
              <a:rPr lang="en-US" altLang="th-TH" sz="3600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 - Bidding</a:t>
            </a:r>
            <a:endParaRPr lang="th-TH" altLang="th-TH" sz="3600" dirty="0">
              <a:solidFill>
                <a:srgbClr val="3D34F6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179512" y="1052736"/>
            <a:ext cx="8856984" cy="5688632"/>
          </a:xfrm>
          <a:prstGeom prst="roundRect">
            <a:avLst/>
          </a:prstGeom>
          <a:solidFill>
            <a:srgbClr val="97E4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sz="2400" dirty="0">
                <a:solidFill>
                  <a:srgbClr val="000000"/>
                </a:solidFill>
              </a:rPr>
              <a:t>	</a:t>
            </a:r>
          </a:p>
          <a:p>
            <a:r>
              <a:rPr lang="th-TH" sz="2400" dirty="0">
                <a:solidFill>
                  <a:srgbClr val="C00000"/>
                </a:solidFill>
              </a:rPr>
              <a:t>	</a:t>
            </a:r>
            <a:r>
              <a:rPr lang="th-TH" sz="2800" dirty="0">
                <a:solidFill>
                  <a:srgbClr val="C00000"/>
                </a:solidFill>
              </a:rPr>
              <a:t>การจัดหาที่มีความจำเป็นโดยสภาพ</a:t>
            </a:r>
            <a:r>
              <a:rPr lang="th-TH" sz="2800" dirty="0">
                <a:solidFill>
                  <a:srgbClr val="000000"/>
                </a:solidFill>
              </a:rPr>
              <a:t>ของการซื้อหรือจ้างจะต้องกำหนดเงื่อนไขไว้ในเอกสารซื้อหรือจ้างด้วยวิธีประกวดราคาอิเล็กทรอนิกส์ให้ผู้ยื่นข้อเสนอ</a:t>
            </a:r>
            <a:br>
              <a:rPr lang="th-TH" sz="2800" dirty="0">
                <a:solidFill>
                  <a:srgbClr val="000000"/>
                </a:solidFill>
              </a:rPr>
            </a:br>
            <a:r>
              <a:rPr lang="th-TH" sz="2800" dirty="0">
                <a:solidFill>
                  <a:srgbClr val="000000"/>
                </a:solidFill>
              </a:rPr>
              <a:t>นำตัวอย่างพัสดุที่เสนอมาแสดงเพื่อทดลอง หรือทดสอบ หรือนำเสนองาน </a:t>
            </a:r>
            <a:br>
              <a:rPr lang="th-TH" sz="2800" dirty="0">
                <a:solidFill>
                  <a:srgbClr val="000000"/>
                </a:solidFill>
              </a:rPr>
            </a:br>
            <a:r>
              <a:rPr lang="th-TH" sz="2800" dirty="0">
                <a:solidFill>
                  <a:srgbClr val="000000"/>
                </a:solidFill>
              </a:rPr>
              <a:t>ให้หน่วยงานของรัฐกำหนดให้ผู้ยื่นข้อเสนอนำตัวอย่างพัสดุนั้นมาแสดงเพื่อทดลอง หรือทดสอบ หรือนำเสนองาน ตามวัน และเวลา ณ สถานที่ที่หน่วยงานของรัฐกำหนด 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th-TH" sz="2800" dirty="0">
                <a:solidFill>
                  <a:srgbClr val="000000"/>
                </a:solidFill>
              </a:rPr>
              <a:t>	กรณีการประกวดราคาอิเล็กทรอนิกส์ครั้งใดที่กำหนดให้ต้องมีเอกสารหรือรายละเอียดในส่วนที่เป็นสาระสำคัญประกอบการเสนอราคาของผู้ยื่นข้อเสนอที่ยื่น</a:t>
            </a:r>
            <a:br>
              <a:rPr lang="th-TH" sz="2800" dirty="0">
                <a:solidFill>
                  <a:srgbClr val="000000"/>
                </a:solidFill>
              </a:rPr>
            </a:br>
            <a:r>
              <a:rPr lang="th-TH" sz="2800" dirty="0">
                <a:solidFill>
                  <a:srgbClr val="000000"/>
                </a:solidFill>
              </a:rPr>
              <a:t>ผ่านทางระบบ หากหน่วยงานของรัฐเห็นว่าเอกสารหรือรายละเอียดดังกล่าว</a:t>
            </a:r>
            <a:br>
              <a:rPr lang="th-TH" sz="2800" dirty="0">
                <a:solidFill>
                  <a:srgbClr val="000000"/>
                </a:solidFill>
              </a:rPr>
            </a:br>
            <a:r>
              <a:rPr lang="th-TH" sz="2800" dirty="0">
                <a:solidFill>
                  <a:srgbClr val="000000"/>
                </a:solidFill>
              </a:rPr>
              <a:t>มีปริมาณมากและเป็นอุปสรรคของผู้ยื่นข้อเสนอในการนำเข้าระบบให้หน่วยงาน</a:t>
            </a:r>
            <a:br>
              <a:rPr lang="th-TH" sz="2800" dirty="0">
                <a:solidFill>
                  <a:srgbClr val="000000"/>
                </a:solidFill>
              </a:rPr>
            </a:br>
            <a:r>
              <a:rPr lang="th-TH" sz="2800" dirty="0">
                <a:solidFill>
                  <a:srgbClr val="000000"/>
                </a:solidFill>
              </a:rPr>
              <a:t>ของรัฐกำหนดให้ผู้ยื่นข้อเสนอนำเอกสารหรือรายละเอียดนั้นพร้อมสรุปจำนวนเอกสารหรือรายละเอียดดังกล่าวมาส่ง ณ ที่ทำการของหน่วยงานของรัฐในภายหลัง โดยให้</a:t>
            </a:r>
            <a:br>
              <a:rPr lang="th-TH" sz="2800" dirty="0">
                <a:solidFill>
                  <a:srgbClr val="000000"/>
                </a:solidFill>
              </a:rPr>
            </a:br>
            <a:r>
              <a:rPr lang="th-TH" sz="2800" dirty="0">
                <a:solidFill>
                  <a:srgbClr val="000000"/>
                </a:solidFill>
              </a:rPr>
              <a:t>ลงลายมือชื่อของผู้ยื่นข้อเสนอ พร้อมประทับตราสำคัญของนิติบุคคล (ถ้ามี) กำกับ</a:t>
            </a:r>
            <a:br>
              <a:rPr lang="th-TH" sz="2800" dirty="0">
                <a:solidFill>
                  <a:srgbClr val="000000"/>
                </a:solidFill>
              </a:rPr>
            </a:br>
            <a:r>
              <a:rPr lang="th-TH" sz="2800" dirty="0">
                <a:solidFill>
                  <a:srgbClr val="000000"/>
                </a:solidFill>
              </a:rPr>
              <a:t>ในเอกสารหรือรายละเอียดนั้นด้วย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th-TH" sz="2800" dirty="0">
                <a:solidFill>
                  <a:srgbClr val="000000"/>
                </a:solidFill>
              </a:rPr>
              <a:t>	</a:t>
            </a:r>
            <a:endParaRPr lang="th-TH" altLang="th-TH" sz="2800" dirty="0">
              <a:solidFill>
                <a:srgbClr val="C0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4" name="Picture 3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pic>
        <p:nvPicPr>
          <p:cNvPr id="6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59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851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1124744"/>
            <a:ext cx="8928992" cy="669925"/>
          </a:xfrm>
        </p:spPr>
        <p:txBody>
          <a:bodyPr/>
          <a:lstStyle/>
          <a:p>
            <a:r>
              <a:rPr lang="th-TH" sz="4000" dirty="0" smtClean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ระเบียบ</a:t>
            </a:r>
            <a:r>
              <a:rPr lang="th-TH" sz="4000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กระทรวงการคลัง</a:t>
            </a:r>
            <a:br>
              <a:rPr lang="th-TH" sz="4000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4000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ว่าด้วยการจัดซื้อจัดจ้างและการบริหารพัสดุภาครัฐ พ.ศ. </a:t>
            </a:r>
            <a:r>
              <a:rPr lang="th-TH" sz="4000" dirty="0" smtClean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2560</a:t>
            </a:r>
            <a:endParaRPr lang="ko-KR" altLang="en-US" sz="40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굴림" panose="020B0600000101010101" pitchFamily="34" charset="-127"/>
              <a:cs typeface="Angsana New" panose="02020603050405020304" pitchFamily="18" charset="-34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th-TH" altLang="ko-KR" sz="3600" b="1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กรมบัญชีกลาง  กองการพัสดุภาครัฐ</a:t>
            </a:r>
            <a:endParaRPr lang="ko-KR" altLang="en-US" sz="36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42748" y="2099348"/>
            <a:ext cx="20882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h-TH" sz="1800" dirty="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93"/>
          <a:stretch/>
        </p:blipFill>
        <p:spPr bwMode="auto">
          <a:xfrm>
            <a:off x="7308304" y="188640"/>
            <a:ext cx="1475656" cy="10778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06097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มุมมน 1"/>
          <p:cNvSpPr/>
          <p:nvPr/>
        </p:nvSpPr>
        <p:spPr>
          <a:xfrm>
            <a:off x="395536" y="0"/>
            <a:ext cx="3593726" cy="93610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600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ขั้นตอนวิธี </a:t>
            </a:r>
            <a:r>
              <a:rPr lang="en-US" altLang="th-TH" sz="3600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 - Bidding</a:t>
            </a:r>
            <a:endParaRPr lang="th-TH" altLang="th-TH" sz="3600" dirty="0">
              <a:solidFill>
                <a:srgbClr val="3D34F6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179512" y="1052736"/>
            <a:ext cx="8856984" cy="5688632"/>
          </a:xfrm>
          <a:prstGeom prst="roundRect">
            <a:avLst/>
          </a:prstGeom>
          <a:solidFill>
            <a:srgbClr val="97E4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sz="2800" dirty="0">
                <a:solidFill>
                  <a:srgbClr val="000000"/>
                </a:solidFill>
              </a:rPr>
              <a:t>	</a:t>
            </a:r>
            <a:r>
              <a:rPr lang="th-TH" sz="3200" dirty="0">
                <a:solidFill>
                  <a:srgbClr val="000000"/>
                </a:solidFill>
              </a:rPr>
              <a:t>การกำหนดวันให้ผู้ยื่นข้อเสนอนำตัวอย่างพัสดุที่เสนอมาแสดงเพื่อทดลอง หรือทดสอบหรือนำเสนองาน หรือนำเอกสารหรือรายละเอียดมาส่ง ให้หน่วยงานของรัฐกำหนดเป็น</a:t>
            </a:r>
            <a:r>
              <a:rPr lang="th-TH" sz="3200" dirty="0">
                <a:solidFill>
                  <a:srgbClr val="C00000"/>
                </a:solidFill>
              </a:rPr>
              <a:t>วันใดวันหนึ่งภายใน 5 วันทำการ </a:t>
            </a:r>
            <a:r>
              <a:rPr lang="th-TH" sz="3200" dirty="0">
                <a:solidFill>
                  <a:srgbClr val="000000"/>
                </a:solidFill>
              </a:rPr>
              <a:t>นับถัดจากวันเสนอราคา </a:t>
            </a:r>
            <a:r>
              <a:rPr lang="th-TH" sz="3200" u="sng" dirty="0">
                <a:solidFill>
                  <a:srgbClr val="FF0000"/>
                </a:solidFill>
              </a:rPr>
              <a:t>เว้นแต่</a:t>
            </a:r>
            <a:r>
              <a:rPr lang="th-TH" sz="3200" dirty="0">
                <a:solidFill>
                  <a:srgbClr val="FF0000"/>
                </a:solidFill>
              </a:rPr>
              <a:t> </a:t>
            </a:r>
            <a:r>
              <a:rPr lang="th-TH" sz="3200" dirty="0">
                <a:solidFill>
                  <a:srgbClr val="000000"/>
                </a:solidFill>
              </a:rPr>
              <a:t>การดำเนินการที่ไม่อาจดำเนินการวันใดวันหนึ่งได้ </a:t>
            </a:r>
            <a:br>
              <a:rPr lang="th-TH" sz="3200" dirty="0">
                <a:solidFill>
                  <a:srgbClr val="000000"/>
                </a:solidFill>
              </a:rPr>
            </a:br>
            <a:r>
              <a:rPr lang="th-TH" sz="3200" dirty="0">
                <a:solidFill>
                  <a:srgbClr val="000000"/>
                </a:solidFill>
              </a:rPr>
              <a:t>ให้หน่วยงานของรัฐพิจารณากำหนดมากกว่า 1 วันได้ แต่จำนวนวันดังกล่าวต้องไม่เกิน 5 วันทำการ นับถัดจากวันเสนอราคา ทั้งนี้  </a:t>
            </a:r>
            <a:r>
              <a:rPr lang="th-TH" sz="3200" dirty="0">
                <a:solidFill>
                  <a:srgbClr val="C00000"/>
                </a:solidFill>
              </a:rPr>
              <a:t>ให้ระบุไว้เป็นเงื่อนไขในเอกสารซื้อหรือจ้างด้วยวิธีประกวดราคาอิเล็กทรอนิกส์ให้ชัดเจน</a:t>
            </a:r>
            <a:endParaRPr lang="th-TH" altLang="th-TH" sz="3200" dirty="0">
              <a:solidFill>
                <a:srgbClr val="C0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4" name="Picture 3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pic>
        <p:nvPicPr>
          <p:cNvPr id="6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60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4674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 bwMode="auto">
          <a:xfrm>
            <a:off x="2264908" y="1001123"/>
            <a:ext cx="4210298" cy="59954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หัวหน้าหน่วยงานของรัฐ</a:t>
            </a:r>
          </a:p>
        </p:txBody>
      </p:sp>
      <p:sp>
        <p:nvSpPr>
          <p:cNvPr id="8" name="สี่เหลี่ยมผืนผ้ามุมมน 7"/>
          <p:cNvSpPr/>
          <p:nvPr/>
        </p:nvSpPr>
        <p:spPr bwMode="auto">
          <a:xfrm>
            <a:off x="779495" y="1867228"/>
            <a:ext cx="3224210" cy="2065828"/>
          </a:xfrm>
          <a:prstGeom prst="roundRect">
            <a:avLst/>
          </a:prstGeom>
          <a:solidFill>
            <a:srgbClr val="97E4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solidFill>
                  <a:srgbClr val="000000"/>
                </a:solidFill>
                <a:latin typeface="Angsana New" panose="02020603050405020304" pitchFamily="18" charset="-34"/>
              </a:rPr>
              <a:t>ไม่นำร่างประกาศและร่างเอกสารประกวดราคาฯ เผยแพร่เพื่อรับฟังความคิดเห็นฯ</a:t>
            </a:r>
          </a:p>
          <a:p>
            <a:pPr algn="ctr" eaLnBrk="1" hangingPunct="1">
              <a:defRPr/>
            </a:pPr>
            <a:r>
              <a:rPr lang="th-TH" altLang="th-TH" sz="1800" dirty="0">
                <a:solidFill>
                  <a:srgbClr val="000000"/>
                </a:solidFill>
                <a:latin typeface="Angsana New" panose="02020603050405020304" pitchFamily="18" charset="-34"/>
              </a:rPr>
              <a:t>(กรณีที่อยู่ในดุลพินิจ)</a:t>
            </a:r>
            <a:endParaRPr lang="th-TH" altLang="th-TH" sz="2400" dirty="0">
              <a:solidFill>
                <a:srgbClr val="000000"/>
              </a:solidFill>
              <a:latin typeface="Angsana New" panose="02020603050405020304" pitchFamily="18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 bwMode="auto">
          <a:xfrm>
            <a:off x="4485084" y="1888782"/>
            <a:ext cx="3908133" cy="197226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  <a:t>นำร่างประกาศและร่างเอกสารประกวดราคาฯ เผยแพร่ในระบบเครือข่ายสารสนเทศของกรมบัญชีกลาง และของหน่วยงานของรัฐ</a:t>
            </a:r>
            <a:b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</a:br>
            <a: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  <a:t>ไม่น้อยกว่า 3 วันทำการ </a:t>
            </a:r>
          </a:p>
          <a:p>
            <a:pPr algn="ctr" eaLnBrk="1" hangingPunct="1">
              <a:defRPr/>
            </a:pPr>
            <a: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  <a:t>เพื่อรับฟังความคิดเห็นฯ</a:t>
            </a:r>
          </a:p>
        </p:txBody>
      </p:sp>
      <p:sp>
        <p:nvSpPr>
          <p:cNvPr id="14" name="ลูกศรโค้งซ้าย 13"/>
          <p:cNvSpPr/>
          <p:nvPr/>
        </p:nvSpPr>
        <p:spPr bwMode="auto">
          <a:xfrm>
            <a:off x="6508718" y="1220232"/>
            <a:ext cx="376024" cy="760878"/>
          </a:xfrm>
          <a:prstGeom prst="curvedLeftArrow">
            <a:avLst/>
          </a:prstGeom>
          <a:solidFill>
            <a:srgbClr val="000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000000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5" name="ลูกศรโค้งขวา 14"/>
          <p:cNvSpPr/>
          <p:nvPr/>
        </p:nvSpPr>
        <p:spPr bwMode="auto">
          <a:xfrm>
            <a:off x="1805825" y="1220232"/>
            <a:ext cx="461919" cy="673051"/>
          </a:xfrm>
          <a:prstGeom prst="curvedRightArrow">
            <a:avLst/>
          </a:prstGeom>
          <a:solidFill>
            <a:srgbClr val="0000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000000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8" name="สี่เหลี่ยมผืนผ้ามุมมน 17"/>
          <p:cNvSpPr/>
          <p:nvPr/>
        </p:nvSpPr>
        <p:spPr>
          <a:xfrm>
            <a:off x="280232" y="4024585"/>
            <a:ext cx="8612248" cy="28529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>
              <a:buFont typeface="Wingdings 3" pitchFamily="18" charset="2"/>
              <a:buNone/>
            </a:pPr>
            <a:r>
              <a:rPr lang="th-TH" altLang="th-TH" sz="2200" dirty="0">
                <a:solidFill>
                  <a:srgbClr val="0000FF"/>
                </a:solidFill>
                <a:latin typeface="Angsana New" panose="02020603050405020304" pitchFamily="18" charset="-34"/>
              </a:rPr>
              <a:t>- การรับฟังความคิดเห็นร่างขอบเขตของงานหรือรายละเอียดคุณลักษณะของพัสดุที่จะซื้อหรือจ้าง พร้อมร่างประกาศและร่างเอกสารซื้อหรือจ้างด้วยวิธีประกวดราคาอิเล็กทรอนิกส์จากผู้ประกอบการ โดยมีหลักเกณฑ์ดังนี้</a:t>
            </a:r>
            <a:br>
              <a:rPr lang="th-TH" altLang="th-TH" sz="2200" dirty="0">
                <a:solidFill>
                  <a:srgbClr val="0000FF"/>
                </a:solidFill>
                <a:latin typeface="Angsana New" panose="02020603050405020304" pitchFamily="18" charset="-34"/>
              </a:rPr>
            </a:br>
            <a:r>
              <a:rPr lang="th-TH" altLang="th-TH" sz="2200" dirty="0">
                <a:solidFill>
                  <a:srgbClr val="0000FF"/>
                </a:solidFill>
                <a:latin typeface="Angsana New" panose="02020603050405020304" pitchFamily="18" charset="-34"/>
              </a:rPr>
              <a:t>(1) การซื้อหรือจ้างครั้งหนึ่ง ซึ่งมีวงเงินเกิน 500,000 บาท แต่ไม่เกิน 5,000,000 บาท ให้อยู่ในดุลพินิจของหน่วยงานของรัฐที่จะให้มีการเผยแพร่เพื่อรับฟังความคิดเห็นจากผู้ประกอบการหรือไม่ก็ได้</a:t>
            </a:r>
            <a:endParaRPr lang="en-US" altLang="th-TH" sz="2200" dirty="0">
              <a:solidFill>
                <a:srgbClr val="0000FF"/>
              </a:solidFill>
              <a:latin typeface="Angsana New" panose="02020603050405020304" pitchFamily="18" charset="-34"/>
            </a:endParaRPr>
          </a:p>
          <a:p>
            <a:r>
              <a:rPr lang="th-TH" altLang="th-TH" sz="2200" dirty="0">
                <a:solidFill>
                  <a:srgbClr val="0000FF"/>
                </a:solidFill>
                <a:latin typeface="Angsana New" panose="02020603050405020304" pitchFamily="18" charset="-34"/>
              </a:rPr>
              <a:t>(2) การซื้อหรือจ้างครั้งหนึ่ง ซึ่งมีวงเงินเกิน  5,000,000 บาท ให้หน่วยงานของรัฐนำร่างประกาศและร่างเอกสารประกวดราคา อิเล็กทรอนิกส์เผยแพร่เพื่อรับฟังความคิดเห็นจากผู้ประกอบการ</a:t>
            </a:r>
          </a:p>
          <a:p>
            <a:r>
              <a:rPr lang="th-TH" altLang="th-TH" sz="2200" dirty="0">
                <a:solidFill>
                  <a:srgbClr val="0000FF"/>
                </a:solidFill>
                <a:latin typeface="Angsana New" panose="02020603050405020304" pitchFamily="18" charset="-34"/>
              </a:rPr>
              <a:t>            รัฐวิสาหกิจใดมีความจำเป็นจะกำหนดวงเงิน แตกต่างไปจากที่กำหนด ให้เสนอต่อคณะกรรมการวินิจฉัย  </a:t>
            </a:r>
            <a:br>
              <a:rPr lang="th-TH" altLang="th-TH" sz="2200" dirty="0">
                <a:solidFill>
                  <a:srgbClr val="0000FF"/>
                </a:solidFill>
                <a:latin typeface="Angsana New" panose="02020603050405020304" pitchFamily="18" charset="-34"/>
              </a:rPr>
            </a:br>
            <a:r>
              <a:rPr lang="th-TH" altLang="th-TH" sz="2200" dirty="0">
                <a:solidFill>
                  <a:srgbClr val="0000FF"/>
                </a:solidFill>
                <a:latin typeface="Angsana New" panose="02020603050405020304" pitchFamily="18" charset="-34"/>
              </a:rPr>
              <a:t>     เพื่อขอความเห็นชอบ และเมื่อได้รับความเห็นชอบแล้วให้รายงานสำนักงานการตรวจเงินแผ่นดินทราบด้วย</a:t>
            </a:r>
            <a:endParaRPr lang="en-US" altLang="th-TH" sz="2200" dirty="0">
              <a:solidFill>
                <a:srgbClr val="0000FF"/>
              </a:solidFill>
              <a:latin typeface="Angsana New" panose="02020603050405020304" pitchFamily="18" charset="-34"/>
            </a:endParaRPr>
          </a:p>
        </p:txBody>
      </p:sp>
      <p:pic>
        <p:nvPicPr>
          <p:cNvPr id="17" name="Picture 16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20" name="สี่เหลี่ยมผืนผ้ามุมมน 1"/>
          <p:cNvSpPr/>
          <p:nvPr/>
        </p:nvSpPr>
        <p:spPr>
          <a:xfrm>
            <a:off x="33015" y="264504"/>
            <a:ext cx="7488832" cy="93610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3200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การรับฟังความคิดเห็นร่างขอบเขตของงานหรือรายละเอียดคุณลักษณะ พร้อมร่างประกาศและร่างเอกสารซื้อหรือจ้าง </a:t>
            </a:r>
            <a:br>
              <a:rPr lang="th-TH" altLang="th-TH" sz="3200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endParaRPr lang="th-TH" altLang="th-TH" sz="3200" dirty="0">
              <a:solidFill>
                <a:srgbClr val="3D34F6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61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5277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3347864" y="1107677"/>
            <a:ext cx="2304256" cy="93610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600" dirty="0">
                <a:solidFill>
                  <a:srgbClr val="FFFF00"/>
                </a:solidFill>
                <a:latin typeface="Angsana New" panose="02020603050405020304" pitchFamily="18" charset="-34"/>
              </a:rPr>
              <a:t>หัวหน้าหน่วยงาน</a:t>
            </a:r>
            <a:br>
              <a:rPr lang="th-TH" altLang="th-TH" sz="2600" dirty="0">
                <a:solidFill>
                  <a:srgbClr val="FFFF00"/>
                </a:solidFill>
                <a:latin typeface="Angsana New" panose="02020603050405020304" pitchFamily="18" charset="-34"/>
              </a:rPr>
            </a:br>
            <a:r>
              <a:rPr lang="th-TH" altLang="th-TH" sz="2600" dirty="0">
                <a:solidFill>
                  <a:srgbClr val="FFFF00"/>
                </a:solidFill>
                <a:latin typeface="Angsana New" panose="02020603050405020304" pitchFamily="18" charset="-34"/>
              </a:rPr>
              <a:t>ของรัฐ</a:t>
            </a: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251520" y="4653136"/>
            <a:ext cx="5040560" cy="1884962"/>
          </a:xfrm>
          <a:prstGeom prst="round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solidFill>
                  <a:srgbClr val="000000"/>
                </a:solidFill>
                <a:latin typeface="Angsana New" panose="02020603050405020304" pitchFamily="18" charset="-34"/>
              </a:rPr>
              <a:t>หัวหน้าเจ้าหน้าที่ดำเนินการเผยแพร่ประกาศและเอกสารซื้อหรือจ้างด้วยวิธีประกวดราคาฯ ในระบบเครือข่ายสารสนเทศของกรมบัญชีกลางและของหน่วยงานของรัฐภายในระยะเวลาที่กำหนด</a:t>
            </a:r>
          </a:p>
        </p:txBody>
      </p:sp>
      <p:sp>
        <p:nvSpPr>
          <p:cNvPr id="10" name="ลูกศรลง 9"/>
          <p:cNvSpPr/>
          <p:nvPr/>
        </p:nvSpPr>
        <p:spPr>
          <a:xfrm>
            <a:off x="6973784" y="4450313"/>
            <a:ext cx="216024" cy="359931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1" name="ลูกศรลง 10"/>
          <p:cNvSpPr/>
          <p:nvPr/>
        </p:nvSpPr>
        <p:spPr>
          <a:xfrm>
            <a:off x="2195736" y="4320730"/>
            <a:ext cx="270030" cy="329272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6304757" y="4810244"/>
            <a:ext cx="1800200" cy="63488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  <a:t>การรับฟัง</a:t>
            </a:r>
            <a:b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</a:br>
            <a: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  <a:t>ความคิดเห็น</a:t>
            </a: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5623812" y="5553851"/>
            <a:ext cx="1540475" cy="66112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000" dirty="0">
                <a:solidFill>
                  <a:srgbClr val="000000"/>
                </a:solidFill>
                <a:latin typeface="Angsana New" panose="02020603050405020304" pitchFamily="18" charset="-34"/>
              </a:rPr>
              <a:t>ไม่มีผู้เสนอ</a:t>
            </a:r>
            <a:br>
              <a:rPr lang="th-TH" altLang="th-TH" sz="2000" dirty="0">
                <a:solidFill>
                  <a:srgbClr val="000000"/>
                </a:solidFill>
                <a:latin typeface="Angsana New" panose="02020603050405020304" pitchFamily="18" charset="-34"/>
              </a:rPr>
            </a:br>
            <a:r>
              <a:rPr lang="th-TH" altLang="th-TH" sz="2000" dirty="0">
                <a:solidFill>
                  <a:srgbClr val="000000"/>
                </a:solidFill>
                <a:latin typeface="Angsana New" panose="02020603050405020304" pitchFamily="18" charset="-34"/>
              </a:rPr>
              <a:t>ความคิดเห็น</a:t>
            </a: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7364169" y="5595617"/>
            <a:ext cx="1451219" cy="619356"/>
          </a:xfrm>
          <a:prstGeom prst="roundRect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000" dirty="0">
                <a:solidFill>
                  <a:srgbClr val="FFFFFF"/>
                </a:solidFill>
                <a:latin typeface="Angsana New" panose="02020603050405020304" pitchFamily="18" charset="-34"/>
              </a:rPr>
              <a:t> มีผู้เสนอ</a:t>
            </a:r>
            <a:br>
              <a:rPr lang="th-TH" altLang="th-TH" sz="2000" dirty="0">
                <a:solidFill>
                  <a:srgbClr val="FFFFFF"/>
                </a:solidFill>
                <a:latin typeface="Angsana New" panose="02020603050405020304" pitchFamily="18" charset="-34"/>
              </a:rPr>
            </a:br>
            <a:r>
              <a:rPr lang="th-TH" altLang="th-TH" sz="2000" dirty="0">
                <a:solidFill>
                  <a:srgbClr val="FFFFFF"/>
                </a:solidFill>
                <a:latin typeface="Angsana New" panose="02020603050405020304" pitchFamily="18" charset="-34"/>
              </a:rPr>
              <a:t>ความคิดเห็น</a:t>
            </a:r>
          </a:p>
        </p:txBody>
      </p:sp>
      <p:sp>
        <p:nvSpPr>
          <p:cNvPr id="18" name="ลูกศรซ้าย 17"/>
          <p:cNvSpPr/>
          <p:nvPr/>
        </p:nvSpPr>
        <p:spPr>
          <a:xfrm>
            <a:off x="5292080" y="5733256"/>
            <a:ext cx="288032" cy="216024"/>
          </a:xfrm>
          <a:prstGeom prst="left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9" name="ลูกศรโค้งซ้าย 18"/>
          <p:cNvSpPr/>
          <p:nvPr/>
        </p:nvSpPr>
        <p:spPr>
          <a:xfrm>
            <a:off x="8388350" y="4738688"/>
            <a:ext cx="360363" cy="706437"/>
          </a:xfrm>
          <a:prstGeom prst="curvedLeftArrow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000000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pic>
        <p:nvPicPr>
          <p:cNvPr id="64550" name="รูปภาพ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390" y="1147490"/>
            <a:ext cx="14811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7-Point Star 20">
            <a:hlinkClick r:id="rId3" action="ppaction://hlinksldjump"/>
          </p:cNvPr>
          <p:cNvSpPr/>
          <p:nvPr/>
        </p:nvSpPr>
        <p:spPr>
          <a:xfrm>
            <a:off x="8526463" y="6027738"/>
            <a:ext cx="288925" cy="215900"/>
          </a:xfrm>
          <a:prstGeom prst="star7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800">
              <a:solidFill>
                <a:srgbClr val="FFFFFF"/>
              </a:solidFill>
            </a:endParaRPr>
          </a:p>
        </p:txBody>
      </p:sp>
      <p:sp>
        <p:nvSpPr>
          <p:cNvPr id="22" name="7-Point Star 21">
            <a:hlinkClick r:id="rId4" action="ppaction://hlinksldjump"/>
          </p:cNvPr>
          <p:cNvSpPr/>
          <p:nvPr/>
        </p:nvSpPr>
        <p:spPr>
          <a:xfrm>
            <a:off x="4067175" y="6262688"/>
            <a:ext cx="287338" cy="215900"/>
          </a:xfrm>
          <a:prstGeom prst="star7">
            <a:avLst/>
          </a:prstGeom>
          <a:solidFill>
            <a:srgbClr val="97E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800">
              <a:solidFill>
                <a:srgbClr val="FFFFFF"/>
              </a:solidFill>
            </a:endParaRPr>
          </a:p>
        </p:txBody>
      </p:sp>
      <p:sp>
        <p:nvSpPr>
          <p:cNvPr id="23" name="5-Point Star 22">
            <a:hlinkClick r:id="rId5" action="ppaction://hlinksldjump"/>
          </p:cNvPr>
          <p:cNvSpPr/>
          <p:nvPr/>
        </p:nvSpPr>
        <p:spPr>
          <a:xfrm>
            <a:off x="3944593" y="6345145"/>
            <a:ext cx="215900" cy="1428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800">
              <a:solidFill>
                <a:srgbClr val="FFFFFF"/>
              </a:solidFill>
            </a:endParaRPr>
          </a:p>
        </p:txBody>
      </p:sp>
      <p:pic>
        <p:nvPicPr>
          <p:cNvPr id="64554" name="Picture 16" descr="3D_27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88" y="1382439"/>
            <a:ext cx="72394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สี่เหลี่ยมผืนผ้ามุมมน 7"/>
          <p:cNvSpPr/>
          <p:nvPr/>
        </p:nvSpPr>
        <p:spPr bwMode="auto">
          <a:xfrm>
            <a:off x="601223" y="2198415"/>
            <a:ext cx="3224210" cy="2065828"/>
          </a:xfrm>
          <a:prstGeom prst="roundRect">
            <a:avLst/>
          </a:prstGeom>
          <a:solidFill>
            <a:srgbClr val="97E4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solidFill>
                  <a:srgbClr val="000000"/>
                </a:solidFill>
                <a:latin typeface="Angsana New" panose="02020603050405020304" pitchFamily="18" charset="-34"/>
              </a:rPr>
              <a:t>ไม่นำร่างประกาศและร่างเอกสารประกวดราคาฯ เผยแพร่เพื่อรับฟังความคิดเห็นฯ</a:t>
            </a:r>
          </a:p>
          <a:p>
            <a:pPr algn="ctr" eaLnBrk="1" hangingPunct="1">
              <a:defRPr/>
            </a:pPr>
            <a:r>
              <a:rPr lang="th-TH" altLang="th-TH" sz="1800" dirty="0">
                <a:solidFill>
                  <a:srgbClr val="000000"/>
                </a:solidFill>
                <a:latin typeface="Angsana New" panose="02020603050405020304" pitchFamily="18" charset="-34"/>
              </a:rPr>
              <a:t>(กรณีที่อยู่ในดุลพินิจ)</a:t>
            </a:r>
            <a:endParaRPr lang="th-TH" altLang="th-TH" sz="2400" dirty="0">
              <a:solidFill>
                <a:srgbClr val="000000"/>
              </a:solidFill>
              <a:latin typeface="Angsana New" panose="02020603050405020304" pitchFamily="18" charset="-34"/>
            </a:endParaRPr>
          </a:p>
        </p:txBody>
      </p:sp>
      <p:sp>
        <p:nvSpPr>
          <p:cNvPr id="26" name="สี่เหลี่ยมผืนผ้ามุมมน 8"/>
          <p:cNvSpPr/>
          <p:nvPr/>
        </p:nvSpPr>
        <p:spPr bwMode="auto">
          <a:xfrm>
            <a:off x="4974796" y="2198415"/>
            <a:ext cx="3908133" cy="225189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  <a:t>นำร่างประกาศและร่างเอกสารประกวดราคาฯ เผยแพร่ในระบบเครือข่ายสารสนเทศของกรมบัญชีกลาง และของหน่วยงานของรัฐ</a:t>
            </a:r>
            <a:b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</a:br>
            <a:r>
              <a:rPr lang="th-TH" altLang="th-TH" sz="2200" dirty="0">
                <a:solidFill>
                  <a:srgbClr val="000000"/>
                </a:solidFill>
                <a:latin typeface="Angsana New" panose="02020603050405020304" pitchFamily="18" charset="-34"/>
              </a:rPr>
              <a:t>ไม่น้อยกว่า 3 วันทำการ เพื่อให้ผู้ประกอบการมีความคิดเห็นไปยังหน่วยงานที่จัดซื้อจัดจ้างโดยตรง โดยเปิดเผยตัว</a:t>
            </a:r>
          </a:p>
        </p:txBody>
      </p:sp>
      <p:sp>
        <p:nvSpPr>
          <p:cNvPr id="27" name="ลูกศรโค้งขวา 19"/>
          <p:cNvSpPr/>
          <p:nvPr/>
        </p:nvSpPr>
        <p:spPr>
          <a:xfrm>
            <a:off x="5847356" y="4738688"/>
            <a:ext cx="396875" cy="706437"/>
          </a:xfrm>
          <a:prstGeom prst="curvedRightArrow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000000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20" name="ลูกศรโค้งขวา 19"/>
          <p:cNvSpPr/>
          <p:nvPr/>
        </p:nvSpPr>
        <p:spPr>
          <a:xfrm>
            <a:off x="2330751" y="1339757"/>
            <a:ext cx="708901" cy="1001663"/>
          </a:xfrm>
          <a:prstGeom prst="curvedRightArrow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000000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28" name="ลูกศรโค้งซ้าย 18"/>
          <p:cNvSpPr/>
          <p:nvPr/>
        </p:nvSpPr>
        <p:spPr>
          <a:xfrm>
            <a:off x="6228606" y="1339757"/>
            <a:ext cx="590381" cy="905776"/>
          </a:xfrm>
          <a:prstGeom prst="curvedLeftArrow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000000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30" name="สี่เหลี่ยมผืนผ้ามุมมน 1"/>
          <p:cNvSpPr/>
          <p:nvPr/>
        </p:nvSpPr>
        <p:spPr>
          <a:xfrm>
            <a:off x="33015" y="264504"/>
            <a:ext cx="7488832" cy="93610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3200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การรับฟังความคิดเห็นร่างขอบเขตของงานหรือรายละเอียดคุณลักษณะ พร้อมร่างประกาศและร่างเอกสารซื้อหรือจ้าง (ต่อ) </a:t>
            </a:r>
            <a:br>
              <a:rPr lang="th-TH" altLang="th-TH" sz="3200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endParaRPr lang="th-TH" altLang="th-TH" sz="3200" dirty="0">
              <a:solidFill>
                <a:srgbClr val="3D34F6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24" name="Picture 3" descr="log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62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1" name="Picture 30" descr="http://www.gprocurement.go.th/wps/wcm/connect/80d0be004382eaa6910193dec3fc5a9c/?MOD=AJPERES&amp;attachment=true&amp;id=1396589418538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</p:spTree>
    <p:extLst>
      <p:ext uri="{BB962C8B-B14F-4D97-AF65-F5344CB8AC3E}">
        <p14:creationId xmlns:p14="http://schemas.microsoft.com/office/powerpoint/2010/main" val="13693193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วงรี 7"/>
          <p:cNvSpPr/>
          <p:nvPr/>
        </p:nvSpPr>
        <p:spPr>
          <a:xfrm>
            <a:off x="4932040" y="2060848"/>
            <a:ext cx="1965646" cy="534534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200" dirty="0">
                <a:solidFill>
                  <a:srgbClr val="3D34F6"/>
                </a:solidFill>
                <a:latin typeface="Angsana New" panose="02020603050405020304" pitchFamily="18" charset="-34"/>
              </a:rPr>
              <a:t>ไม่ควรปรับปรุง</a:t>
            </a: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4932040" y="2653271"/>
            <a:ext cx="3995290" cy="122851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1800" dirty="0">
                <a:solidFill>
                  <a:srgbClr val="3D34F6"/>
                </a:solidFill>
                <a:latin typeface="Angsana New" panose="02020603050405020304" pitchFamily="18" charset="-34"/>
              </a:rPr>
              <a:t>ให้หัวหน้าเจ้าหน้าที่จัดทำรายงานพร้อมความเห็นเสนอหัวหน้าหน่วยงานของรัฐเพื่อขอความเห็นชอบ เมื่อได้รับความเห็นชอบแล้ว ให้หัวหน้าเจ้าหน้าที่แจ้งผู้มีความคิดเห็นทุกรายทราบเป็นหนังสือ</a:t>
            </a:r>
          </a:p>
        </p:txBody>
      </p:sp>
      <p:sp>
        <p:nvSpPr>
          <p:cNvPr id="11" name="วงรี 10"/>
          <p:cNvSpPr/>
          <p:nvPr/>
        </p:nvSpPr>
        <p:spPr>
          <a:xfrm>
            <a:off x="5290035" y="4043923"/>
            <a:ext cx="1607651" cy="5161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>
                <a:solidFill>
                  <a:srgbClr val="000000"/>
                </a:solidFill>
                <a:latin typeface="Angsana New" panose="02020603050405020304" pitchFamily="18" charset="-34"/>
              </a:rPr>
              <a:t>ไม่เห็นชอบ</a:t>
            </a:r>
          </a:p>
        </p:txBody>
      </p:sp>
      <p:sp>
        <p:nvSpPr>
          <p:cNvPr id="12" name="วงรี 11"/>
          <p:cNvSpPr/>
          <p:nvPr/>
        </p:nvSpPr>
        <p:spPr>
          <a:xfrm>
            <a:off x="7020272" y="4073756"/>
            <a:ext cx="1318227" cy="47674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>
                <a:solidFill>
                  <a:srgbClr val="FFFFFF"/>
                </a:solidFill>
                <a:latin typeface="Angsana New" panose="02020603050405020304" pitchFamily="18" charset="-34"/>
              </a:rPr>
              <a:t>เห็นชอบ</a:t>
            </a:r>
          </a:p>
        </p:txBody>
      </p:sp>
      <p:sp>
        <p:nvSpPr>
          <p:cNvPr id="13" name="สี่เหลี่ยมผืนผ้ามุมมน 12"/>
          <p:cNvSpPr/>
          <p:nvPr/>
        </p:nvSpPr>
        <p:spPr>
          <a:xfrm>
            <a:off x="4428678" y="4669980"/>
            <a:ext cx="4608512" cy="2188020"/>
          </a:xfrm>
          <a:prstGeom prst="round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000" dirty="0">
                <a:solidFill>
                  <a:srgbClr val="000000"/>
                </a:solidFill>
                <a:latin typeface="Angsana New" panose="02020603050405020304" pitchFamily="18" charset="-34"/>
              </a:rPr>
              <a:t>เมื่อหัวหน้าหน่วยงานของรัฐให้ความเห็นชอบรายงานขอซื้อหรือขอจ้างแล้ว ให้หัวหน้าเจ้าหน้าที่ดำเนินการเผยแพร่ประกาศและเอกสารซื้อหรือจ้างด้วยวิธีประกวดราคาฯ </a:t>
            </a:r>
          </a:p>
          <a:p>
            <a:pPr algn="ctr" eaLnBrk="1" hangingPunct="1">
              <a:defRPr/>
            </a:pPr>
            <a:r>
              <a:rPr lang="th-TH" altLang="th-TH" sz="2000" dirty="0">
                <a:solidFill>
                  <a:srgbClr val="000000"/>
                </a:solidFill>
                <a:latin typeface="Angsana New" panose="02020603050405020304" pitchFamily="18" charset="-34"/>
              </a:rPr>
              <a:t>ในระบบเครือข่ายสารสนเทศของกรมบัญชีกลางและ</a:t>
            </a:r>
            <a:br>
              <a:rPr lang="th-TH" altLang="th-TH" sz="2000" dirty="0">
                <a:solidFill>
                  <a:srgbClr val="000000"/>
                </a:solidFill>
                <a:latin typeface="Angsana New" panose="02020603050405020304" pitchFamily="18" charset="-34"/>
              </a:rPr>
            </a:br>
            <a:r>
              <a:rPr lang="th-TH" altLang="th-TH" sz="2000" dirty="0">
                <a:solidFill>
                  <a:srgbClr val="000000"/>
                </a:solidFill>
                <a:latin typeface="Angsana New" panose="02020603050405020304" pitchFamily="18" charset="-34"/>
              </a:rPr>
              <a:t>ของหน่วยงานของรัฐ ภายในระยะเวลาที่กำหนด</a:t>
            </a:r>
          </a:p>
        </p:txBody>
      </p:sp>
      <p:sp>
        <p:nvSpPr>
          <p:cNvPr id="14" name="สี่เหลี่ยมผืนผ้ามุมมน 13"/>
          <p:cNvSpPr/>
          <p:nvPr/>
        </p:nvSpPr>
        <p:spPr>
          <a:xfrm>
            <a:off x="323528" y="2595382"/>
            <a:ext cx="4032448" cy="12458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1800" dirty="0">
                <a:solidFill>
                  <a:srgbClr val="000000"/>
                </a:solidFill>
                <a:latin typeface="Angsana New" panose="02020603050405020304" pitchFamily="18" charset="-34"/>
              </a:rPr>
              <a:t>เมื่อดำเนินการปรับปรุงแล้วเสร็จ ให้หัวหน้าเจ้าหน้าที่จัดทำรายงานพร้อมความเห็นและร่างประกาศและ</a:t>
            </a:r>
            <a:br>
              <a:rPr lang="th-TH" altLang="th-TH" sz="1800" dirty="0">
                <a:solidFill>
                  <a:srgbClr val="000000"/>
                </a:solidFill>
                <a:latin typeface="Angsana New" panose="02020603050405020304" pitchFamily="18" charset="-34"/>
              </a:rPr>
            </a:br>
            <a:r>
              <a:rPr lang="th-TH" altLang="th-TH" sz="1800" dirty="0">
                <a:solidFill>
                  <a:srgbClr val="000000"/>
                </a:solidFill>
                <a:latin typeface="Angsana New" panose="02020603050405020304" pitchFamily="18" charset="-34"/>
              </a:rPr>
              <a:t>ร่างเอกสารซื้อหรือจ้างฯ ที่แก้ไขเสนอหัวหน้าหน่วยงานของรัฐเพื่อขอความเห็นชอบ</a:t>
            </a:r>
          </a:p>
        </p:txBody>
      </p:sp>
      <p:sp>
        <p:nvSpPr>
          <p:cNvPr id="15" name="วงรี 14"/>
          <p:cNvSpPr/>
          <p:nvPr/>
        </p:nvSpPr>
        <p:spPr>
          <a:xfrm>
            <a:off x="2967311" y="1980474"/>
            <a:ext cx="1368152" cy="648072"/>
          </a:xfrm>
          <a:prstGeom prst="ellipse">
            <a:avLst/>
          </a:prstGeom>
          <a:solidFill>
            <a:srgbClr val="97E4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>
                <a:solidFill>
                  <a:srgbClr val="000000"/>
                </a:solidFill>
                <a:latin typeface="Angsana New" panose="02020603050405020304" pitchFamily="18" charset="-34"/>
              </a:rPr>
              <a:t>ปรับปรุง</a:t>
            </a:r>
          </a:p>
        </p:txBody>
      </p:sp>
      <p:sp>
        <p:nvSpPr>
          <p:cNvPr id="18" name="สี่เหลี่ยมผืนผ้ามุมมน 17"/>
          <p:cNvSpPr/>
          <p:nvPr/>
        </p:nvSpPr>
        <p:spPr>
          <a:xfrm>
            <a:off x="323528" y="4598988"/>
            <a:ext cx="4032448" cy="22590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000" dirty="0">
                <a:solidFill>
                  <a:srgbClr val="000000"/>
                </a:solidFill>
                <a:latin typeface="Angsana New" panose="02020603050405020304" pitchFamily="18" charset="-34"/>
              </a:rPr>
              <a:t>หัวหน้าเจ้าหน้าที่นำร่างประกาศและร่างเอกสารซื้อหรือจ้างด้วยวิธีประกวดราคาอิเล็กทรอนิกส์ที่ปรับปรุง </a:t>
            </a:r>
          </a:p>
          <a:p>
            <a:pPr algn="ctr" eaLnBrk="1" hangingPunct="1">
              <a:defRPr/>
            </a:pPr>
            <a:r>
              <a:rPr lang="th-TH" altLang="th-TH" sz="2000" dirty="0">
                <a:solidFill>
                  <a:srgbClr val="000000"/>
                </a:solidFill>
                <a:latin typeface="Angsana New" panose="02020603050405020304" pitchFamily="18" charset="-34"/>
              </a:rPr>
              <a:t> เผยแพร่ในระบบเครือข่ายสารสนเทศของกรมบัญชีกลางและของหน่วยงานของรัฐอีกครั้งหนึ่ง เป็นเวลาติดต่อกันไม่น้อยกว่า 3 วันทำการ</a:t>
            </a:r>
          </a:p>
          <a:p>
            <a:pPr algn="ctr" eaLnBrk="1" hangingPunct="1">
              <a:defRPr/>
            </a:pPr>
            <a:r>
              <a:rPr lang="th-TH" altLang="th-TH" sz="2000" dirty="0">
                <a:solidFill>
                  <a:srgbClr val="000000"/>
                </a:solidFill>
                <a:latin typeface="Angsana New" panose="02020603050405020304" pitchFamily="18" charset="-34"/>
              </a:rPr>
              <a:t>และให้หัวหน้าเจ้าหน้าที่แจ้งผู้มีความคิดเห็น</a:t>
            </a:r>
            <a:br>
              <a:rPr lang="th-TH" altLang="th-TH" sz="2000" dirty="0">
                <a:solidFill>
                  <a:srgbClr val="000000"/>
                </a:solidFill>
                <a:latin typeface="Angsana New" panose="02020603050405020304" pitchFamily="18" charset="-34"/>
              </a:rPr>
            </a:br>
            <a:r>
              <a:rPr lang="th-TH" altLang="th-TH" sz="2000" dirty="0">
                <a:solidFill>
                  <a:srgbClr val="000000"/>
                </a:solidFill>
                <a:latin typeface="Angsana New" panose="02020603050405020304" pitchFamily="18" charset="-34"/>
              </a:rPr>
              <a:t>ทุกรายทราบเป็นหนังสือ</a:t>
            </a:r>
          </a:p>
        </p:txBody>
      </p:sp>
      <p:sp>
        <p:nvSpPr>
          <p:cNvPr id="21" name="ลูกศรโค้งซ้าย 20"/>
          <p:cNvSpPr/>
          <p:nvPr/>
        </p:nvSpPr>
        <p:spPr>
          <a:xfrm>
            <a:off x="5858854" y="1406034"/>
            <a:ext cx="441338" cy="615647"/>
          </a:xfrm>
          <a:prstGeom prst="curvedLef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000000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22" name="ลูกศรโค้งขวา 21"/>
          <p:cNvSpPr/>
          <p:nvPr/>
        </p:nvSpPr>
        <p:spPr>
          <a:xfrm>
            <a:off x="3433763" y="1406034"/>
            <a:ext cx="373062" cy="584691"/>
          </a:xfrm>
          <a:prstGeom prst="curved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000000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23" name="ลูกศรโค้งขึ้น 22"/>
          <p:cNvSpPr/>
          <p:nvPr/>
        </p:nvSpPr>
        <p:spPr>
          <a:xfrm rot="10800000">
            <a:off x="2051720" y="2304510"/>
            <a:ext cx="879237" cy="290872"/>
          </a:xfrm>
          <a:prstGeom prst="bentUp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pic>
        <p:nvPicPr>
          <p:cNvPr id="25" name="รูปภาพ 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7167" y="3847688"/>
            <a:ext cx="158510" cy="21337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6" name="ลูกศรโค้งขวา 25"/>
          <p:cNvSpPr/>
          <p:nvPr/>
        </p:nvSpPr>
        <p:spPr>
          <a:xfrm>
            <a:off x="968375" y="4246563"/>
            <a:ext cx="215900" cy="352425"/>
          </a:xfrm>
          <a:prstGeom prst="curved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000000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pic>
        <p:nvPicPr>
          <p:cNvPr id="31" name="รูปภาพ 3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61268" y="3864960"/>
            <a:ext cx="158510" cy="21337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0268" y="3857497"/>
            <a:ext cx="158510" cy="21337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3" name="ลูกศรโค้งขึ้น 42"/>
          <p:cNvSpPr/>
          <p:nvPr/>
        </p:nvSpPr>
        <p:spPr>
          <a:xfrm rot="10800000" flipH="1">
            <a:off x="6902638" y="2276870"/>
            <a:ext cx="648072" cy="387145"/>
          </a:xfrm>
          <a:custGeom>
            <a:avLst/>
            <a:gdLst>
              <a:gd name="connsiteX0" fmla="*/ 0 w 1231217"/>
              <a:gd name="connsiteY0" fmla="*/ 320104 h 426805"/>
              <a:gd name="connsiteX1" fmla="*/ 1071165 w 1231217"/>
              <a:gd name="connsiteY1" fmla="*/ 320104 h 426805"/>
              <a:gd name="connsiteX2" fmla="*/ 1071165 w 1231217"/>
              <a:gd name="connsiteY2" fmla="*/ 106701 h 426805"/>
              <a:gd name="connsiteX3" fmla="*/ 1017815 w 1231217"/>
              <a:gd name="connsiteY3" fmla="*/ 106701 h 426805"/>
              <a:gd name="connsiteX4" fmla="*/ 1124516 w 1231217"/>
              <a:gd name="connsiteY4" fmla="*/ 0 h 426805"/>
              <a:gd name="connsiteX5" fmla="*/ 1231217 w 1231217"/>
              <a:gd name="connsiteY5" fmla="*/ 106701 h 426805"/>
              <a:gd name="connsiteX6" fmla="*/ 1177866 w 1231217"/>
              <a:gd name="connsiteY6" fmla="*/ 106701 h 426805"/>
              <a:gd name="connsiteX7" fmla="*/ 1177866 w 1231217"/>
              <a:gd name="connsiteY7" fmla="*/ 426805 h 426805"/>
              <a:gd name="connsiteX8" fmla="*/ 0 w 1231217"/>
              <a:gd name="connsiteY8" fmla="*/ 426805 h 426805"/>
              <a:gd name="connsiteX9" fmla="*/ 0 w 1231217"/>
              <a:gd name="connsiteY9" fmla="*/ 320104 h 426805"/>
              <a:gd name="connsiteX0" fmla="*/ 0 w 1231217"/>
              <a:gd name="connsiteY0" fmla="*/ 320104 h 426805"/>
              <a:gd name="connsiteX1" fmla="*/ 1071166 w 1231217"/>
              <a:gd name="connsiteY1" fmla="*/ 320104 h 426805"/>
              <a:gd name="connsiteX2" fmla="*/ 1071165 w 1231217"/>
              <a:gd name="connsiteY2" fmla="*/ 106701 h 426805"/>
              <a:gd name="connsiteX3" fmla="*/ 1017815 w 1231217"/>
              <a:gd name="connsiteY3" fmla="*/ 106701 h 426805"/>
              <a:gd name="connsiteX4" fmla="*/ 1124516 w 1231217"/>
              <a:gd name="connsiteY4" fmla="*/ 0 h 426805"/>
              <a:gd name="connsiteX5" fmla="*/ 1231217 w 1231217"/>
              <a:gd name="connsiteY5" fmla="*/ 106701 h 426805"/>
              <a:gd name="connsiteX6" fmla="*/ 1177866 w 1231217"/>
              <a:gd name="connsiteY6" fmla="*/ 106701 h 426805"/>
              <a:gd name="connsiteX7" fmla="*/ 1177866 w 1231217"/>
              <a:gd name="connsiteY7" fmla="*/ 426805 h 426805"/>
              <a:gd name="connsiteX8" fmla="*/ 0 w 1231217"/>
              <a:gd name="connsiteY8" fmla="*/ 426805 h 426805"/>
              <a:gd name="connsiteX9" fmla="*/ 0 w 1231217"/>
              <a:gd name="connsiteY9" fmla="*/ 320104 h 426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1217" h="426805">
                <a:moveTo>
                  <a:pt x="0" y="320104"/>
                </a:moveTo>
                <a:lnTo>
                  <a:pt x="1071166" y="320104"/>
                </a:lnTo>
                <a:cubicBezTo>
                  <a:pt x="1071166" y="248970"/>
                  <a:pt x="1071165" y="177835"/>
                  <a:pt x="1071165" y="106701"/>
                </a:cubicBezTo>
                <a:lnTo>
                  <a:pt x="1017815" y="106701"/>
                </a:lnTo>
                <a:lnTo>
                  <a:pt x="1124516" y="0"/>
                </a:lnTo>
                <a:lnTo>
                  <a:pt x="1231217" y="106701"/>
                </a:lnTo>
                <a:lnTo>
                  <a:pt x="1177866" y="106701"/>
                </a:lnTo>
                <a:lnTo>
                  <a:pt x="1177866" y="426805"/>
                </a:lnTo>
                <a:lnTo>
                  <a:pt x="0" y="426805"/>
                </a:lnTo>
                <a:lnTo>
                  <a:pt x="0" y="320104"/>
                </a:ln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cxnSp>
        <p:nvCxnSpPr>
          <p:cNvPr id="69" name="ลูกศรเชื่อมต่อแบบตรง 68"/>
          <p:cNvCxnSpPr/>
          <p:nvPr/>
        </p:nvCxnSpPr>
        <p:spPr>
          <a:xfrm flipH="1">
            <a:off x="4335463" y="3252788"/>
            <a:ext cx="481012" cy="0"/>
          </a:xfrm>
          <a:prstGeom prst="straightConnector1">
            <a:avLst/>
          </a:prstGeom>
          <a:ln w="28575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ตัวเชื่อมต่อตรง 77"/>
          <p:cNvCxnSpPr/>
          <p:nvPr/>
        </p:nvCxnSpPr>
        <p:spPr>
          <a:xfrm>
            <a:off x="4816475" y="3252788"/>
            <a:ext cx="0" cy="1089025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ตัวเชื่อมต่อตรง 87"/>
          <p:cNvCxnSpPr/>
          <p:nvPr/>
        </p:nvCxnSpPr>
        <p:spPr>
          <a:xfrm flipV="1">
            <a:off x="4202113" y="4350472"/>
            <a:ext cx="611187" cy="9525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ตัวเชื่อมต่อตรง 96"/>
          <p:cNvCxnSpPr/>
          <p:nvPr/>
        </p:nvCxnSpPr>
        <p:spPr>
          <a:xfrm>
            <a:off x="4810125" y="4349750"/>
            <a:ext cx="463550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วงรี 105"/>
          <p:cNvSpPr/>
          <p:nvPr/>
        </p:nvSpPr>
        <p:spPr>
          <a:xfrm>
            <a:off x="2819735" y="4073756"/>
            <a:ext cx="1579260" cy="47674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>
                <a:solidFill>
                  <a:srgbClr val="000000"/>
                </a:solidFill>
                <a:latin typeface="Angsana New" panose="02020603050405020304" pitchFamily="18" charset="-34"/>
              </a:rPr>
              <a:t>ไม่เห็นชอบ</a:t>
            </a:r>
          </a:p>
        </p:txBody>
      </p:sp>
      <p:sp>
        <p:nvSpPr>
          <p:cNvPr id="107" name="วงรี 106"/>
          <p:cNvSpPr/>
          <p:nvPr/>
        </p:nvSpPr>
        <p:spPr>
          <a:xfrm>
            <a:off x="1259590" y="4082897"/>
            <a:ext cx="1296186" cy="5029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>
                <a:solidFill>
                  <a:srgbClr val="FFFFFF"/>
                </a:solidFill>
                <a:latin typeface="Angsana New" panose="02020603050405020304" pitchFamily="18" charset="-34"/>
              </a:rPr>
              <a:t>เห็นชอบ</a:t>
            </a:r>
          </a:p>
        </p:txBody>
      </p:sp>
      <p:pic>
        <p:nvPicPr>
          <p:cNvPr id="66627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63" y="3821113"/>
            <a:ext cx="280987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ลูกศรโค้งซ้าย 2"/>
          <p:cNvSpPr/>
          <p:nvPr/>
        </p:nvSpPr>
        <p:spPr>
          <a:xfrm>
            <a:off x="8459788" y="4305300"/>
            <a:ext cx="225425" cy="400050"/>
          </a:xfrm>
          <a:prstGeom prst="curvedLef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000000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39" name="7-Point Star 38">
            <a:hlinkClick r:id="rId4" action="ppaction://hlinksldjump"/>
          </p:cNvPr>
          <p:cNvSpPr/>
          <p:nvPr/>
        </p:nvSpPr>
        <p:spPr>
          <a:xfrm>
            <a:off x="8604250" y="5301208"/>
            <a:ext cx="287337" cy="217487"/>
          </a:xfrm>
          <a:prstGeom prst="star7">
            <a:avLst/>
          </a:prstGeom>
          <a:solidFill>
            <a:srgbClr val="97E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800">
              <a:solidFill>
                <a:srgbClr val="FFFFFF"/>
              </a:solidFill>
            </a:endParaRPr>
          </a:p>
        </p:txBody>
      </p:sp>
      <p:sp>
        <p:nvSpPr>
          <p:cNvPr id="40" name="สี่เหลี่ยมผืนผ้ามุมมน 7"/>
          <p:cNvSpPr/>
          <p:nvPr/>
        </p:nvSpPr>
        <p:spPr>
          <a:xfrm>
            <a:off x="3949051" y="1096356"/>
            <a:ext cx="1909803" cy="619356"/>
          </a:xfrm>
          <a:prstGeom prst="roundRect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solidFill>
                  <a:srgbClr val="FFFFFF"/>
                </a:solidFill>
                <a:latin typeface="Angsana New" panose="02020603050405020304" pitchFamily="18" charset="-34"/>
              </a:rPr>
              <a:t> กรณีมีผู้เสนอ</a:t>
            </a:r>
            <a:br>
              <a:rPr lang="th-TH" altLang="th-TH" sz="2400" dirty="0">
                <a:solidFill>
                  <a:srgbClr val="FFFFFF"/>
                </a:solidFill>
                <a:latin typeface="Angsana New" panose="02020603050405020304" pitchFamily="18" charset="-34"/>
              </a:rPr>
            </a:br>
            <a:r>
              <a:rPr lang="th-TH" altLang="th-TH" sz="2400" dirty="0">
                <a:solidFill>
                  <a:srgbClr val="FFFFFF"/>
                </a:solidFill>
                <a:latin typeface="Angsana New" panose="02020603050405020304" pitchFamily="18" charset="-34"/>
              </a:rPr>
              <a:t>ความคิดเห็น</a:t>
            </a:r>
          </a:p>
        </p:txBody>
      </p:sp>
      <p:sp>
        <p:nvSpPr>
          <p:cNvPr id="35" name="7-Point Star 34">
            <a:hlinkClick r:id="rId5" action="ppaction://hlinksldjump"/>
          </p:cNvPr>
          <p:cNvSpPr/>
          <p:nvPr/>
        </p:nvSpPr>
        <p:spPr>
          <a:xfrm>
            <a:off x="3924300" y="1628775"/>
            <a:ext cx="287338" cy="215900"/>
          </a:xfrm>
          <a:prstGeom prst="star7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800">
              <a:solidFill>
                <a:srgbClr val="FFFFFF"/>
              </a:solidFill>
            </a:endParaRPr>
          </a:p>
        </p:txBody>
      </p:sp>
      <p:sp>
        <p:nvSpPr>
          <p:cNvPr id="44" name="สี่เหลี่ยมผืนผ้ามุมมน 1"/>
          <p:cNvSpPr/>
          <p:nvPr/>
        </p:nvSpPr>
        <p:spPr>
          <a:xfrm>
            <a:off x="33015" y="264504"/>
            <a:ext cx="7488832" cy="93610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3200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การรับฟังความคิดเห็นร่างขอบเขตของงานหรือรายละเอียดคุณลักษณะ พร้อมร่างประกาศและร่างเอกสารซื้อหรือจ้าง (ต่อ) </a:t>
            </a:r>
            <a:br>
              <a:rPr lang="th-TH" altLang="th-TH" sz="3200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endParaRPr lang="th-TH" altLang="th-TH" sz="3200" dirty="0">
              <a:solidFill>
                <a:srgbClr val="3D34F6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45" name="รูปภาพ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21" y="1319212"/>
            <a:ext cx="14811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 descr="logo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63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6" name="Picture 35" descr="http://www.gprocurement.go.th/wps/wcm/connect/80d0be004382eaa6910193dec3fc5a9c/?MOD=AJPERES&amp;attachment=true&amp;id=139658941853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</p:spTree>
    <p:extLst>
      <p:ext uri="{BB962C8B-B14F-4D97-AF65-F5344CB8AC3E}">
        <p14:creationId xmlns:p14="http://schemas.microsoft.com/office/powerpoint/2010/main" val="5607378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มุมมน 2"/>
          <p:cNvSpPr/>
          <p:nvPr/>
        </p:nvSpPr>
        <p:spPr>
          <a:xfrm>
            <a:off x="107504" y="188640"/>
            <a:ext cx="8208912" cy="1008112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3200" dirty="0">
                <a:solidFill>
                  <a:srgbClr val="3D34F6"/>
                </a:solidFill>
                <a:latin typeface="Angsana New" panose="02020603050405020304" pitchFamily="18" charset="-34"/>
              </a:rPr>
              <a:t>ระยะเวลาการเผยแพร่ประกาศและ</a:t>
            </a:r>
            <a:r>
              <a:rPr lang="en-US" altLang="th-TH" sz="3200" dirty="0">
                <a:solidFill>
                  <a:srgbClr val="3D34F6"/>
                </a:solidFill>
                <a:latin typeface="Angsana New" panose="02020603050405020304" pitchFamily="18" charset="-34"/>
              </a:rPr>
              <a:t/>
            </a:r>
            <a:br>
              <a:rPr lang="en-US" altLang="th-TH" sz="3200" dirty="0">
                <a:solidFill>
                  <a:srgbClr val="3D34F6"/>
                </a:solidFill>
                <a:latin typeface="Angsana New" panose="02020603050405020304" pitchFamily="18" charset="-34"/>
              </a:rPr>
            </a:br>
            <a:r>
              <a:rPr lang="th-TH" altLang="th-TH" sz="3200" dirty="0">
                <a:solidFill>
                  <a:srgbClr val="3D34F6"/>
                </a:solidFill>
                <a:latin typeface="Angsana New" panose="02020603050405020304" pitchFamily="18" charset="-34"/>
              </a:rPr>
              <a:t>เอกสารประกวดราคาอิเล็กทรอนิกส์ (</a:t>
            </a:r>
            <a:r>
              <a:rPr lang="en-US" altLang="th-TH" sz="3200" dirty="0">
                <a:solidFill>
                  <a:srgbClr val="3D34F6"/>
                </a:solidFill>
                <a:latin typeface="Angsana New" panose="02020603050405020304" pitchFamily="18" charset="-34"/>
              </a:rPr>
              <a:t>e – bidding)</a:t>
            </a:r>
            <a:r>
              <a:rPr lang="th-TH" altLang="th-TH" sz="3200" dirty="0">
                <a:solidFill>
                  <a:srgbClr val="3D34F6"/>
                </a:solidFill>
                <a:latin typeface="Angsana New" panose="02020603050405020304" pitchFamily="18" charset="-34"/>
              </a:rPr>
              <a:t> </a:t>
            </a:r>
            <a:br>
              <a:rPr lang="th-TH" altLang="th-TH" sz="3200" dirty="0">
                <a:solidFill>
                  <a:srgbClr val="3D34F6"/>
                </a:solidFill>
                <a:latin typeface="Angsana New" panose="02020603050405020304" pitchFamily="18" charset="-34"/>
              </a:rPr>
            </a:br>
            <a:endParaRPr lang="th-TH" altLang="th-TH" sz="3200" dirty="0">
              <a:solidFill>
                <a:srgbClr val="3D34F6"/>
              </a:solidFill>
              <a:latin typeface="Angsana New" panose="02020603050405020304" pitchFamily="18" charset="-34"/>
            </a:endParaRPr>
          </a:p>
        </p:txBody>
      </p:sp>
      <p:sp>
        <p:nvSpPr>
          <p:cNvPr id="58373" name="Rectangle 1"/>
          <p:cNvSpPr>
            <a:spLocks noChangeArrowheads="1"/>
          </p:cNvSpPr>
          <p:nvPr/>
        </p:nvSpPr>
        <p:spPr bwMode="auto">
          <a:xfrm>
            <a:off x="900113" y="2133600"/>
            <a:ext cx="820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630238" algn="l"/>
                <a:tab pos="900113" algn="l"/>
                <a:tab pos="1260475" algn="l"/>
                <a:tab pos="1620838" algn="l"/>
                <a:tab pos="1890713" algn="l"/>
              </a:tabLst>
            </a:pPr>
            <a:r>
              <a:rPr lang="th-TH" altLang="th-TH" sz="3200">
                <a:solidFill>
                  <a:srgbClr val="C00000"/>
                </a:solidFill>
                <a:latin typeface="TH SarabunIT๙" pitchFamily="34" charset="-34"/>
                <a:cs typeface="Times New Roman" pitchFamily="18" charset="0"/>
              </a:rPr>
              <a:t>	</a:t>
            </a:r>
            <a:endParaRPr lang="th-TH" altLang="th-TH" sz="3200">
              <a:solidFill>
                <a:srgbClr val="C00000"/>
              </a:solidFill>
              <a:latin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33442"/>
              </p:ext>
            </p:extLst>
          </p:nvPr>
        </p:nvGraphicFramePr>
        <p:xfrm>
          <a:off x="219264" y="1052736"/>
          <a:ext cx="8497640" cy="4385937"/>
        </p:xfrm>
        <a:graphic>
          <a:graphicData uri="http://schemas.openxmlformats.org/drawingml/2006/table">
            <a:tbl>
              <a:tblPr/>
              <a:tblGrid>
                <a:gridCol w="56173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803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872208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วงเงินที่จัดหา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ระยะเวลาในการเผยแพร่เอกสารฯ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altLang="th-TH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(ให้คำนึงถึงระยะเวลาในการให้ผู้ประกอบการเตรียมจัดทำเอกสารเพื่อยื่นข้อเสนอด้วย)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th-TH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5418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เกิน </a:t>
                      </a:r>
                      <a:r>
                        <a:rPr kumimoji="0" lang="en-US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5</a:t>
                      </a: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00,000 บาท แต่ไม่เกิน 5,000,000 บาท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ไม่น้อยกว่า </a:t>
                      </a:r>
                      <a:r>
                        <a:rPr kumimoji="0" lang="en-US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5</a:t>
                      </a: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 ทำการ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5418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เกิน 5,000,000 บาท แต่ไม่เกิน 10,000,000 บาท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ไม่น้อยกว่า </a:t>
                      </a:r>
                      <a:r>
                        <a:rPr kumimoji="0" lang="en-US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10</a:t>
                      </a: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 ทำการ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87789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เกิน 10,000,000 บาท แต่ไม่เกิน 50,000,000 บาท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ไม่น้อยกว่า </a:t>
                      </a:r>
                      <a:r>
                        <a:rPr kumimoji="0" lang="en-US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12</a:t>
                      </a: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 ทำการ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4672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เกิน 50,000,000 บาท ขึ้นไป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ไม่น้อยกว่า </a:t>
                      </a:r>
                      <a:r>
                        <a:rPr kumimoji="0" lang="en-US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20</a:t>
                      </a: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 ทำการ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7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2" name="Rectangle 1"/>
          <p:cNvSpPr/>
          <p:nvPr/>
        </p:nvSpPr>
        <p:spPr>
          <a:xfrm>
            <a:off x="137220" y="5733256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altLang="th-TH" b="1" dirty="0">
                <a:solidFill>
                  <a:srgbClr val="0000FF"/>
                </a:solidFill>
                <a:cs typeface="+mn-cs"/>
              </a:rPr>
              <a:t>   รัฐวิสาหกิจใดมีความจำเป็นจะกำหนดวงเงิน แตกต่างไปจากที่กำหนด ให้เสนอต่อคณะกรรมการวินิจฉัย  เพื่อขอความเห็นชอบ และเมื่อได้รับความเห็นชอบแล้วให้รายงานสำนักงานการตรวจเงินแผ่นดินทราบด้วย</a:t>
            </a:r>
            <a:endParaRPr lang="en-US" altLang="th-TH" b="1" dirty="0">
              <a:solidFill>
                <a:srgbClr val="0000FF"/>
              </a:solidFill>
              <a:cs typeface="+mn-cs"/>
            </a:endParaRPr>
          </a:p>
        </p:txBody>
      </p:sp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64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5826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323528" y="0"/>
            <a:ext cx="4608512" cy="911232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0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การซื้อหรือจ้างด้วยวิธี </a:t>
            </a:r>
            <a:r>
              <a:rPr lang="en-US" altLang="th-TH" sz="30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 - Bidding</a:t>
            </a:r>
            <a:endParaRPr lang="th-TH" altLang="th-TH" sz="3000" dirty="0">
              <a:solidFill>
                <a:srgbClr val="0000FF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2" name="สี่เหลี่ยมผืนผ้ามุมมน 1"/>
          <p:cNvSpPr/>
          <p:nvPr/>
        </p:nvSpPr>
        <p:spPr>
          <a:xfrm>
            <a:off x="479748" y="1340768"/>
            <a:ext cx="8064896" cy="24011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sz="2000" dirty="0">
                <a:solidFill>
                  <a:srgbClr val="000000"/>
                </a:solidFill>
              </a:rPr>
              <a:t>	 </a:t>
            </a:r>
            <a:r>
              <a:rPr lang="th-TH" sz="2400" dirty="0">
                <a:solidFill>
                  <a:srgbClr val="000000"/>
                </a:solidFill>
              </a:rPr>
              <a:t>หากหน่วยงานของรัฐได้กำหนดรายละเอียดของประกาศหรือเอกสารซื้อหรือจ้างด้วยวิธีประกวดราคาอิเล็กทรอนิกส์หรือขอบเขตของงานหรือรายละเอียดคุณลักษณะเฉพาะของพัสดุที่จะซื้อหรือจ้างไม่ถูกต้องหรือไม่ครบถ้วนในส่วนที่เป็นสาระสำคัญตามแบบที่คณะกรรมการนโยบายกำหนด ไม่ว่าทั้งหมดหรือแต่บางส่วน </a:t>
            </a:r>
            <a:r>
              <a:rPr lang="th-TH" sz="2400" dirty="0">
                <a:solidFill>
                  <a:srgbClr val="C00000"/>
                </a:solidFill>
              </a:rPr>
              <a:t>ให้หน่วยงานของรัฐยกเลิก</a:t>
            </a:r>
            <a:br>
              <a:rPr lang="th-TH" sz="2400" dirty="0">
                <a:solidFill>
                  <a:srgbClr val="C00000"/>
                </a:solidFill>
              </a:rPr>
            </a:br>
            <a:r>
              <a:rPr lang="th-TH" sz="2400" dirty="0">
                <a:solidFill>
                  <a:srgbClr val="C00000"/>
                </a:solidFill>
              </a:rPr>
              <a:t>การดำเนินการซื้อหรือจ้างในครั้งนั้น</a:t>
            </a:r>
            <a:r>
              <a:rPr lang="th-TH" sz="2400" dirty="0">
                <a:solidFill>
                  <a:srgbClr val="000000"/>
                </a:solidFill>
              </a:rPr>
              <a:t> แล้วดำเนินการใหม่ให้ถูกต้องต่อไป </a:t>
            </a:r>
            <a:r>
              <a:rPr lang="th-TH" altLang="th-TH" sz="2400" dirty="0">
                <a:solidFill>
                  <a:srgbClr val="0000FF"/>
                </a:solidFill>
                <a:latin typeface="Angsana New" panose="02020603050405020304" pitchFamily="18" charset="-34"/>
              </a:rPr>
              <a:t> </a:t>
            </a:r>
            <a:endParaRPr lang="th-TH" altLang="th-TH" sz="2400" dirty="0">
              <a:solidFill>
                <a:srgbClr val="000000"/>
              </a:solidFill>
              <a:latin typeface="Angsana New" panose="02020603050405020304" pitchFamily="18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539552" y="3933056"/>
            <a:ext cx="8029847" cy="23042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sz="2400" dirty="0">
                <a:solidFill>
                  <a:srgbClr val="000000"/>
                </a:solidFill>
              </a:rPr>
              <a:t>	เมื่อถึงกำหนดวันเสนอราคาด้วยวิธีประกวดราคาอิเล็กทรอนิกส์ ให้ผู้ประกอบการเข้าสู่ระบบประกวดราคาอิเล็กทรอนิกส์ และให้เสนอราคาภายในเวลาที่กำหนด โดยสามารถเสนอราคาได้เพียงครั้งเดียว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th-TH" sz="2400" dirty="0">
                <a:solidFill>
                  <a:srgbClr val="000000"/>
                </a:solidFill>
              </a:rPr>
              <a:t>	</a:t>
            </a:r>
            <a:r>
              <a:rPr lang="th-TH" sz="2400" dirty="0" smtClean="0">
                <a:solidFill>
                  <a:srgbClr val="000000"/>
                </a:solidFill>
              </a:rPr>
              <a:t>การกำหนด</a:t>
            </a:r>
            <a:r>
              <a:rPr lang="th-TH" sz="2400" dirty="0">
                <a:solidFill>
                  <a:srgbClr val="000000"/>
                </a:solidFill>
              </a:rPr>
              <a:t>วันเสนอราคา </a:t>
            </a:r>
            <a:r>
              <a:rPr lang="th-TH" sz="2400" dirty="0">
                <a:solidFill>
                  <a:srgbClr val="C00000"/>
                </a:solidFill>
              </a:rPr>
              <a:t>ห้ามมิให้ร่นหรือเลื่อน หรือเปลี่ยนแปลงกำหนด</a:t>
            </a:r>
            <a:br>
              <a:rPr lang="th-TH" sz="2400" dirty="0">
                <a:solidFill>
                  <a:srgbClr val="C00000"/>
                </a:solidFill>
              </a:rPr>
            </a:br>
            <a:r>
              <a:rPr lang="th-TH" sz="2400" dirty="0">
                <a:solidFill>
                  <a:srgbClr val="C00000"/>
                </a:solidFill>
              </a:rPr>
              <a:t>วันเสนอราคา</a:t>
            </a:r>
            <a:endParaRPr lang="th-TH" altLang="th-TH" sz="2400" dirty="0">
              <a:solidFill>
                <a:srgbClr val="0000FF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7" name="Picture 6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61380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08304" y="54868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65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0334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สี่เหลี่ยมผืนผ้ามุมมน 23"/>
          <p:cNvSpPr/>
          <p:nvPr/>
        </p:nvSpPr>
        <p:spPr>
          <a:xfrm>
            <a:off x="179512" y="1052736"/>
            <a:ext cx="8856984" cy="302433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sz="2200" dirty="0">
                <a:solidFill>
                  <a:srgbClr val="000000"/>
                </a:solidFill>
              </a:rPr>
              <a:t>  เมื่อสิ้นสุดการเสนอราคา ให้คณะกรรมการพิจารณาผลการประกวดราคาอิเล็กทรอนิกส์ ดำเนินการดังนี้</a:t>
            </a:r>
            <a:endParaRPr lang="en-US" sz="2200" dirty="0">
              <a:solidFill>
                <a:srgbClr val="000000"/>
              </a:solidFill>
            </a:endParaRPr>
          </a:p>
          <a:p>
            <a:r>
              <a:rPr lang="en-US" sz="2200" dirty="0">
                <a:solidFill>
                  <a:srgbClr val="000000"/>
                </a:solidFill>
              </a:rPr>
              <a:t>	</a:t>
            </a:r>
            <a:r>
              <a:rPr lang="th-TH" sz="2200" dirty="0">
                <a:solidFill>
                  <a:srgbClr val="000000"/>
                </a:solidFill>
              </a:rPr>
              <a:t>(๑) จัดพิมพ์ใบเสนอราคาและเอกสารการเสนอราคาของผู้ยื่นข้อเสนอทุกรายผ่านทางระบบจำนวน </a:t>
            </a:r>
          </a:p>
          <a:p>
            <a:r>
              <a:rPr lang="th-TH" sz="2200" dirty="0">
                <a:solidFill>
                  <a:srgbClr val="000000"/>
                </a:solidFill>
              </a:rPr>
              <a:t>1 ชุด ให้กรรมการทุกคนลงลายมือชื่อกำกับไว้ในใบเสนอราคาและเอกสารการเสนอราคาของผู้ยื่นข้อเสนอทุกแผ่น</a:t>
            </a:r>
            <a:endParaRPr lang="en-US" sz="2200" dirty="0">
              <a:solidFill>
                <a:srgbClr val="000000"/>
              </a:solidFill>
            </a:endParaRPr>
          </a:p>
          <a:p>
            <a:r>
              <a:rPr lang="en-US" sz="2200" dirty="0">
                <a:solidFill>
                  <a:srgbClr val="000000"/>
                </a:solidFill>
              </a:rPr>
              <a:t>	</a:t>
            </a:r>
            <a:r>
              <a:rPr lang="th-TH" sz="2200" dirty="0">
                <a:solidFill>
                  <a:srgbClr val="000000"/>
                </a:solidFill>
              </a:rPr>
              <a:t>(2) ตรวจสอบการมีผลประโยชน์ร่วมกัน และเอกสารหลักฐานการเสนอราคาต่างๆ และพัสดุตัวอย่าง (ถ้ามี) หรือพิจารณาการนำเสนองานของผู้ยื่นข้อเสนอทุกราย หรือเอกสารหรือรายละเอียดที่กำหนดให้จัดส่งในภายหลังจากวันเสนอราคาแล้วคัดเลือกผู้ยื่นข้อเสนอที่ไม่มีผลประโยชน์ร่วมกัน และยื่นเอกสารเสนอราคาครบถ้วน ถูกต้อง มีคุณสมบัติและข้อเสนอทางด้านเทคนิคหรือเสนอพัสดุที่มีรายละเอียดคุณลักษณะเฉพาะที่ครบถ้วน ถูกต้อง ตามเงื่อนไขที่หน่วยงานของรัฐกำหนดไว้ในประกาศและเอกสารประกวดราคาฯ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323528" y="20613"/>
            <a:ext cx="6480720" cy="911232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0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หน้าที่คณะกรรมการพิจารณาผลประกวดราคาอิเล็กทรอนิกส์</a:t>
            </a: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107504" y="4221089"/>
            <a:ext cx="8856984" cy="244827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sz="2000" dirty="0">
                <a:solidFill>
                  <a:srgbClr val="000000"/>
                </a:solidFill>
              </a:rPr>
              <a:t>	</a:t>
            </a:r>
            <a:r>
              <a:rPr lang="th-TH" sz="2200" dirty="0">
                <a:solidFill>
                  <a:srgbClr val="000000"/>
                </a:solidFill>
              </a:rPr>
              <a:t>คณะกรรมการอาจสอบถามข้อเท็จจริงเพิ่มเติมจากผู้ยื่นข้อเสนอรายใดก็ได้ แต่จะให้ผู้ยื่นข้อเสนอเปลี่ยนแปลงสาระสำคัญที่เสนอไว้แล้วมิได้ และหากคณะกรรมการเห็นว่า</a:t>
            </a:r>
            <a:r>
              <a:rPr lang="th-TH" sz="2200" dirty="0">
                <a:solidFill>
                  <a:srgbClr val="3D34F6"/>
                </a:solidFill>
              </a:rPr>
              <a:t>ผู้ยื่นข้อเสนอรายใดมีคุณสมบัติ</a:t>
            </a:r>
            <a:br>
              <a:rPr lang="th-TH" sz="2200" dirty="0">
                <a:solidFill>
                  <a:srgbClr val="3D34F6"/>
                </a:solidFill>
              </a:rPr>
            </a:br>
            <a:r>
              <a:rPr lang="th-TH" sz="2200" dirty="0">
                <a:solidFill>
                  <a:srgbClr val="3D34F6"/>
                </a:solidFill>
              </a:rPr>
              <a:t>ไม่ครบถ้วนตามเงื่อนไขที่หน่วยงานของรัฐได้กำหนด ให้คณะกรรมการตัดรายชื่อของผู้ยื่นข้อเสนอรายนั้น</a:t>
            </a:r>
            <a:endParaRPr lang="en-US" sz="2200" dirty="0">
              <a:solidFill>
                <a:srgbClr val="3D34F6"/>
              </a:solidFill>
            </a:endParaRPr>
          </a:p>
          <a:p>
            <a:r>
              <a:rPr lang="en-US" sz="2200" dirty="0">
                <a:solidFill>
                  <a:srgbClr val="000000"/>
                </a:solidFill>
              </a:rPr>
              <a:t>	</a:t>
            </a:r>
            <a:r>
              <a:rPr lang="th-TH" sz="2200" dirty="0">
                <a:solidFill>
                  <a:srgbClr val="000000"/>
                </a:solidFill>
              </a:rPr>
              <a:t>ในกรณีที่ผู้ยื่นข้อเสนอรายใดเสนอเทคนิคหรือรายละเอียดคุณลักษณะเฉพาะของพัสดุไม่ครบถ้วน </a:t>
            </a:r>
            <a:br>
              <a:rPr lang="th-TH" sz="2200" dirty="0">
                <a:solidFill>
                  <a:srgbClr val="000000"/>
                </a:solidFill>
              </a:rPr>
            </a:br>
            <a:r>
              <a:rPr lang="th-TH" sz="2200" dirty="0">
                <a:solidFill>
                  <a:srgbClr val="000000"/>
                </a:solidFill>
              </a:rPr>
              <a:t>หรือเสนอรายละเอียดแตกต่างไปจากเงื่อนไขที่หน่วยงานของรัฐกำหนด  ในส่วนที่</a:t>
            </a:r>
            <a:r>
              <a:rPr lang="th-TH" sz="2200" i="1" u="sng" dirty="0">
                <a:solidFill>
                  <a:srgbClr val="C00000"/>
                </a:solidFill>
              </a:rPr>
              <a:t>มิใช่สาระสำคัญ </a:t>
            </a:r>
            <a:r>
              <a:rPr lang="th-TH" sz="2200" dirty="0">
                <a:solidFill>
                  <a:srgbClr val="000000"/>
                </a:solidFill>
              </a:rPr>
              <a:t>และ</a:t>
            </a:r>
            <a:br>
              <a:rPr lang="th-TH" sz="2200" dirty="0">
                <a:solidFill>
                  <a:srgbClr val="000000"/>
                </a:solidFill>
              </a:rPr>
            </a:br>
            <a:r>
              <a:rPr lang="th-TH" sz="2200" dirty="0">
                <a:solidFill>
                  <a:srgbClr val="000000"/>
                </a:solidFill>
              </a:rPr>
              <a:t>ความแตกต่างนั้น</a:t>
            </a:r>
            <a:r>
              <a:rPr lang="th-TH" sz="2200" i="1" u="sng" dirty="0">
                <a:solidFill>
                  <a:srgbClr val="C00000"/>
                </a:solidFill>
              </a:rPr>
              <a:t>ไม่มีผล</a:t>
            </a:r>
            <a:r>
              <a:rPr lang="th-TH" sz="2200" dirty="0">
                <a:solidFill>
                  <a:srgbClr val="000000"/>
                </a:solidFill>
              </a:rPr>
              <a:t>ทำให้เกิดการได้เปรียบเสียเปรียบ หรือเป็นการผิดพลาดเล็กน้อย ให้พิจารณาผ่อนปรน</a:t>
            </a:r>
            <a:br>
              <a:rPr lang="th-TH" sz="2200" dirty="0">
                <a:solidFill>
                  <a:srgbClr val="000000"/>
                </a:solidFill>
              </a:rPr>
            </a:br>
            <a:r>
              <a:rPr lang="th-TH" sz="2200" dirty="0">
                <a:solidFill>
                  <a:srgbClr val="000000"/>
                </a:solidFill>
              </a:rPr>
              <a:t>การตัดสิทธิ์ผู้ยื่นข้อเสนอรายนั้น</a:t>
            </a:r>
            <a:endParaRPr lang="en-US" sz="2200" dirty="0">
              <a:solidFill>
                <a:srgbClr val="000000"/>
              </a:solidFill>
            </a:endParaRPr>
          </a:p>
        </p:txBody>
      </p:sp>
      <p:pic>
        <p:nvPicPr>
          <p:cNvPr id="5" name="Picture 4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7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66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1832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สี่เหลี่ยมผืนผ้ามุมมน 23"/>
          <p:cNvSpPr/>
          <p:nvPr/>
        </p:nvSpPr>
        <p:spPr>
          <a:xfrm>
            <a:off x="179512" y="1052736"/>
            <a:ext cx="8856984" cy="56166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sz="2000" dirty="0">
                <a:solidFill>
                  <a:srgbClr val="000000"/>
                </a:solidFill>
              </a:rPr>
              <a:t>	</a:t>
            </a:r>
            <a:r>
              <a:rPr lang="th-TH" sz="2200" dirty="0">
                <a:solidFill>
                  <a:srgbClr val="000000"/>
                </a:solidFill>
              </a:rPr>
              <a:t>(3) คัดเลือกพัสดุหรือคุณสมบัติของผู้ยื่นข้อเสนอที่ถูกต้อง และพิจารณาคัดเลือกข้อเสนอ</a:t>
            </a:r>
            <a:r>
              <a:rPr lang="en-US" sz="2200" dirty="0">
                <a:solidFill>
                  <a:srgbClr val="000000"/>
                </a:solidFill>
              </a:rPr>
              <a:t/>
            </a:r>
            <a:br>
              <a:rPr lang="en-US" sz="2200" dirty="0">
                <a:solidFill>
                  <a:srgbClr val="000000"/>
                </a:solidFill>
              </a:rPr>
            </a:br>
            <a:r>
              <a:rPr lang="th-TH" sz="2200" dirty="0">
                <a:solidFill>
                  <a:srgbClr val="000000"/>
                </a:solidFill>
              </a:rPr>
              <a:t>ตามหลักเกณฑ์ที่กำหนดในประกาศและเอกสารประกวดราคา โดยให้จัดเรียงลำดับผู้ที่เสนอราคาต่ำสุด</a:t>
            </a:r>
            <a:r>
              <a:rPr lang="en-US" sz="2200" dirty="0">
                <a:solidFill>
                  <a:srgbClr val="000000"/>
                </a:solidFill>
              </a:rPr>
              <a:t/>
            </a:r>
            <a:br>
              <a:rPr lang="en-US" sz="2200" dirty="0">
                <a:solidFill>
                  <a:srgbClr val="000000"/>
                </a:solidFill>
              </a:rPr>
            </a:br>
            <a:r>
              <a:rPr lang="th-TH" sz="2200" dirty="0">
                <a:solidFill>
                  <a:srgbClr val="000000"/>
                </a:solidFill>
              </a:rPr>
              <a:t>หรือได้คะแนนรวมสูงสุด </a:t>
            </a:r>
            <a:r>
              <a:rPr lang="th-TH" sz="2200" i="1" u="sng" dirty="0">
                <a:solidFill>
                  <a:srgbClr val="C00000"/>
                </a:solidFill>
              </a:rPr>
              <a:t>ไม่เกิน 3 ราย</a:t>
            </a:r>
            <a:endParaRPr lang="en-US" sz="2200" i="1" u="sng" dirty="0">
              <a:solidFill>
                <a:srgbClr val="C00000"/>
              </a:solidFill>
            </a:endParaRPr>
          </a:p>
          <a:p>
            <a:r>
              <a:rPr lang="th-TH" sz="2200" dirty="0">
                <a:solidFill>
                  <a:srgbClr val="000000"/>
                </a:solidFill>
              </a:rPr>
              <a:t>	      ในกรณีที่ผู้ยื่นข้อเสนอรายที่คัดเลือกไว้ไม่ยอมเข้าทำสัญญาหรือข้อตกลงกับหน่วยงานของรัฐในเวลาที่กำหนดตามเอกสารประกวดราคา ให้พิจารณาผู้ที่เสนอราคาต่ำรายถัดไป หรือผู้ที่ได้คะแนนรวมสูง</a:t>
            </a:r>
            <a:br>
              <a:rPr lang="th-TH" sz="2200" dirty="0">
                <a:solidFill>
                  <a:srgbClr val="000000"/>
                </a:solidFill>
              </a:rPr>
            </a:br>
            <a:r>
              <a:rPr lang="th-TH" sz="2200" dirty="0">
                <a:solidFill>
                  <a:srgbClr val="000000"/>
                </a:solidFill>
              </a:rPr>
              <a:t>รายถัดไปตามลำดับ แล้วแต่กรณี</a:t>
            </a:r>
            <a:endParaRPr lang="en-US" sz="2200" dirty="0">
              <a:solidFill>
                <a:srgbClr val="000000"/>
              </a:solidFill>
            </a:endParaRPr>
          </a:p>
          <a:p>
            <a:r>
              <a:rPr lang="th-TH" sz="2200" dirty="0">
                <a:solidFill>
                  <a:srgbClr val="000000"/>
                </a:solidFill>
              </a:rPr>
              <a:t>	(4) จัดทำรายงานผลการพิจารณา และความเห็นเสนอหัวหน้าหน่วยงานของรัฐเพื่อพิจารณา</a:t>
            </a:r>
          </a:p>
          <a:p>
            <a:r>
              <a:rPr lang="th-TH" sz="2200" dirty="0">
                <a:solidFill>
                  <a:srgbClr val="000000"/>
                </a:solidFill>
              </a:rPr>
              <a:t>ให้ความเห็นชอบ ทั้งนี้ รายงานผลการพิจารณาดังกล่าวอย่างน้อยให้ประกอบด้วยรายการดังต่อไปนี้</a:t>
            </a:r>
            <a:endParaRPr lang="en-US" sz="2200" dirty="0">
              <a:solidFill>
                <a:srgbClr val="000000"/>
              </a:solidFill>
            </a:endParaRPr>
          </a:p>
          <a:p>
            <a:r>
              <a:rPr lang="th-TH" sz="2200" dirty="0">
                <a:solidFill>
                  <a:srgbClr val="000000"/>
                </a:solidFill>
              </a:rPr>
              <a:t>	(ก) รายการพัสดุที่จะซื้อหรือจ้าง</a:t>
            </a:r>
            <a:endParaRPr lang="en-US" sz="2200" dirty="0">
              <a:solidFill>
                <a:srgbClr val="000000"/>
              </a:solidFill>
            </a:endParaRPr>
          </a:p>
          <a:p>
            <a:r>
              <a:rPr lang="th-TH" sz="2200" dirty="0">
                <a:solidFill>
                  <a:srgbClr val="000000"/>
                </a:solidFill>
              </a:rPr>
              <a:t>	(ข) รายชื่อผู้ยื่นข้อเสนอ ราคาที่เสนอ และข้อเสนอของผู้ยื่นข้อเสนอทุกราย</a:t>
            </a:r>
            <a:endParaRPr lang="en-US" sz="2200" dirty="0">
              <a:solidFill>
                <a:srgbClr val="000000"/>
              </a:solidFill>
            </a:endParaRPr>
          </a:p>
          <a:p>
            <a:r>
              <a:rPr lang="th-TH" sz="2200" dirty="0">
                <a:solidFill>
                  <a:srgbClr val="000000"/>
                </a:solidFill>
              </a:rPr>
              <a:t>	(ค) รายชื่อผู้ยื่นข้อเสนอที่ผ่านการคัดเลือกว่าไม่เป็นผู้มีผลประโยชน์ร่วมกัน</a:t>
            </a:r>
            <a:endParaRPr lang="en-US" sz="2200" dirty="0">
              <a:solidFill>
                <a:srgbClr val="000000"/>
              </a:solidFill>
            </a:endParaRPr>
          </a:p>
          <a:p>
            <a:r>
              <a:rPr lang="th-TH" sz="2200" dirty="0">
                <a:solidFill>
                  <a:srgbClr val="000000"/>
                </a:solidFill>
              </a:rPr>
              <a:t>	(ง) หลักเกณฑ์การพิจารณาคัดเลือกข้อเสนอ พร้อมเกณฑ์การให้คะแนน</a:t>
            </a:r>
            <a:endParaRPr lang="en-US" sz="2200" dirty="0">
              <a:solidFill>
                <a:srgbClr val="000000"/>
              </a:solidFill>
            </a:endParaRPr>
          </a:p>
          <a:p>
            <a:r>
              <a:rPr lang="th-TH" sz="2200" dirty="0">
                <a:solidFill>
                  <a:srgbClr val="000000"/>
                </a:solidFill>
              </a:rPr>
              <a:t>	(จ) ผลการพิจารณาคัดเลือกข้อเสนอและการให้คะแนนข้อเสนอของผู้ยื่นข้อเสนอทุกราย</a:t>
            </a:r>
            <a:br>
              <a:rPr lang="th-TH" sz="2200" dirty="0">
                <a:solidFill>
                  <a:srgbClr val="000000"/>
                </a:solidFill>
              </a:rPr>
            </a:br>
            <a:r>
              <a:rPr lang="th-TH" sz="2200" dirty="0">
                <a:solidFill>
                  <a:srgbClr val="000000"/>
                </a:solidFill>
              </a:rPr>
              <a:t>พร้อมเหตุผลสนับสนุนในการพิจารณา</a:t>
            </a:r>
            <a:endParaRPr lang="en-US" sz="22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 </a:t>
            </a: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179512" y="20613"/>
            <a:ext cx="7128792" cy="911232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0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หน้าที่คณะกรรมการพิจารณาผลประกวดราคาอิเล็กทรอนิกส์ (ต่อ)</a:t>
            </a:r>
          </a:p>
        </p:txBody>
      </p:sp>
      <p:pic>
        <p:nvPicPr>
          <p:cNvPr id="4" name="Picture 3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pic>
        <p:nvPicPr>
          <p:cNvPr id="6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67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8469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มุมมน 6"/>
          <p:cNvSpPr/>
          <p:nvPr/>
        </p:nvSpPr>
        <p:spPr>
          <a:xfrm>
            <a:off x="179512" y="1082285"/>
            <a:ext cx="8640960" cy="285077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2800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	 </a:t>
            </a:r>
            <a:r>
              <a:rPr lang="th-TH" sz="2400" dirty="0">
                <a:solidFill>
                  <a:srgbClr val="000000"/>
                </a:solidFill>
              </a:rPr>
              <a:t>เมื่อพิจารณาผลการประกวดราคาแล้ว ปรากฏว่า มีผู้ยื่นข้อเสนอเพียง</a:t>
            </a:r>
            <a:r>
              <a:rPr lang="th-TH" sz="2400" dirty="0">
                <a:solidFill>
                  <a:srgbClr val="C00000"/>
                </a:solidFill>
              </a:rPr>
              <a:t>รายเดียวหรือ</a:t>
            </a:r>
            <a:br>
              <a:rPr lang="th-TH" sz="2400" dirty="0">
                <a:solidFill>
                  <a:srgbClr val="C00000"/>
                </a:solidFill>
              </a:rPr>
            </a:br>
            <a:r>
              <a:rPr lang="th-TH" sz="2400" dirty="0">
                <a:solidFill>
                  <a:srgbClr val="C00000"/>
                </a:solidFill>
              </a:rPr>
              <a:t>มีผู้ยื่นข้อเสนอหลายรายแต่ถูกต้อง</a:t>
            </a:r>
            <a:r>
              <a:rPr lang="th-TH" sz="2400" dirty="0">
                <a:solidFill>
                  <a:srgbClr val="000000"/>
                </a:solidFill>
              </a:rPr>
              <a:t>ตรงตามเงื่อนไขที่กำหนดในเอกสารประกวดราคาอิเล็กทรอนิกส์</a:t>
            </a:r>
          </a:p>
          <a:p>
            <a:pPr eaLnBrk="1" hangingPunct="1">
              <a:defRPr/>
            </a:pPr>
            <a:r>
              <a:rPr lang="th-TH" sz="2400" dirty="0">
                <a:solidFill>
                  <a:srgbClr val="C00000"/>
                </a:solidFill>
              </a:rPr>
              <a:t>เพียงรายเดียว </a:t>
            </a:r>
            <a:r>
              <a:rPr lang="th-TH" sz="2400" dirty="0">
                <a:solidFill>
                  <a:srgbClr val="000000"/>
                </a:solidFill>
              </a:rPr>
              <a:t>ให้เสนอหัวหน้าหน่วยงานของรัฐผ่านหัวหน้าเจ้าหน้าที่เพื่อ</a:t>
            </a:r>
            <a:r>
              <a:rPr lang="th-TH" sz="2400" dirty="0">
                <a:solidFill>
                  <a:srgbClr val="C00000"/>
                </a:solidFill>
              </a:rPr>
              <a:t>ยกเลิก</a:t>
            </a:r>
            <a:r>
              <a:rPr lang="th-TH" sz="2400" dirty="0">
                <a:solidFill>
                  <a:srgbClr val="000000"/>
                </a:solidFill>
              </a:rPr>
              <a:t>การประกวดราคาอิเล็กทรอนิกส์ครั้งนั้น แต่ถ้าคณะกรรมการพิจารณาผลฯ พิจารณาแล้วเห็นว่ามีเหตุผลสมควรที่จะดำเนินการต่อไปโดยไม่ต้องยกเลิก ให้คณะกรรมการพิจารณาผลฯ ต่อรองราคากับผู้ยื่นข้อเสนอรายนั้น และจัดทำรายงานผลการพิจารณาเสนอหัวหน้าหน่วยงานของรัฐ</a:t>
            </a:r>
            <a:endParaRPr lang="th-TH" altLang="th-TH" sz="2400" dirty="0">
              <a:solidFill>
                <a:srgbClr val="00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179512" y="4083496"/>
            <a:ext cx="8640960" cy="25858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sz="2000" dirty="0">
                <a:solidFill>
                  <a:srgbClr val="000000"/>
                </a:solidFill>
              </a:rPr>
              <a:t>	</a:t>
            </a:r>
            <a:r>
              <a:rPr lang="th-TH" sz="2200" dirty="0">
                <a:solidFill>
                  <a:srgbClr val="000000"/>
                </a:solidFill>
              </a:rPr>
              <a:t>กรณีไม่มีผู้เสนอราคาหรือมีแต่ไม่ถูกต้องตรงตามเงื่อนไขที่กำหนด ให้เสนอหัวหน้าหน่วยงาน</a:t>
            </a:r>
            <a:br>
              <a:rPr lang="th-TH" sz="2200" dirty="0">
                <a:solidFill>
                  <a:srgbClr val="000000"/>
                </a:solidFill>
              </a:rPr>
            </a:br>
            <a:r>
              <a:rPr lang="th-TH" sz="2200" dirty="0">
                <a:solidFill>
                  <a:srgbClr val="000000"/>
                </a:solidFill>
              </a:rPr>
              <a:t>ของรัฐผ่านหัวหน้าเจ้าหน้าที่เพื่อยกเลิกและดำเนินการประกวดราคาฯ ใหม่  แต่หากหัวหน้าหน่วยงานของรัฐพิจารณาแล้วเห็นว่า การประกวดราคาอิเล็กทรอนิกส์ใหม่อาจไม่ได้ผลดี  </a:t>
            </a:r>
            <a:r>
              <a:rPr lang="th-TH" sz="2200" i="1" u="sng" dirty="0">
                <a:solidFill>
                  <a:srgbClr val="C00000"/>
                </a:solidFill>
              </a:rPr>
              <a:t>จะสั่ง</a:t>
            </a:r>
            <a:r>
              <a:rPr lang="th-TH" sz="2200" dirty="0">
                <a:solidFill>
                  <a:srgbClr val="000000"/>
                </a:solidFill>
              </a:rPr>
              <a:t>ให้ดำเนินการซื้อหรือจ้างโดยวิธีคัดเลือกตามมาตรา 56 (1) (ก) หรือวิธีเฉพาะเจาะจงตามมาตรา 56 (2) (ก) แล้วแต่กรณีก็ได้ </a:t>
            </a:r>
          </a:p>
          <a:p>
            <a:pPr eaLnBrk="1" hangingPunct="1">
              <a:defRPr/>
            </a:pPr>
            <a:r>
              <a:rPr lang="th-TH" sz="2200" dirty="0">
                <a:solidFill>
                  <a:srgbClr val="000000"/>
                </a:solidFill>
              </a:rPr>
              <a:t>	</a:t>
            </a:r>
            <a:r>
              <a:rPr lang="th-TH" sz="2200" i="1" u="sng" dirty="0">
                <a:solidFill>
                  <a:srgbClr val="C00000"/>
                </a:solidFill>
              </a:rPr>
              <a:t>เว้นแต่</a:t>
            </a:r>
            <a:r>
              <a:rPr lang="th-TH" sz="2200" dirty="0">
                <a:solidFill>
                  <a:srgbClr val="000000"/>
                </a:solidFill>
              </a:rPr>
              <a:t>หน่วยงานของรัฐจะดำเนินการซื้อหรือจ้างโดยวิธีคัดเลือกหรือวิธีเฉพาะเจาะจงด้วยเหตุอื่น ให้เริ่มกระบวนการซื้อหรือจ้างใหม่</a:t>
            </a:r>
            <a:endParaRPr lang="th-TH" altLang="th-TH" sz="2200" dirty="0">
              <a:solidFill>
                <a:srgbClr val="00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2" name="สี่เหลี่ยมผืนผ้ามุมมน 11"/>
          <p:cNvSpPr/>
          <p:nvPr/>
        </p:nvSpPr>
        <p:spPr>
          <a:xfrm>
            <a:off x="179512" y="20613"/>
            <a:ext cx="7128792" cy="911232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000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หน้าที่คณะกรรมการพิจารณาผลประกวดราคาอิเล็กทรอนิกส์ (ต่อ)</a:t>
            </a:r>
          </a:p>
        </p:txBody>
      </p:sp>
      <p:pic>
        <p:nvPicPr>
          <p:cNvPr id="5" name="Picture 4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68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2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มุมมน 3"/>
          <p:cNvSpPr/>
          <p:nvPr/>
        </p:nvSpPr>
        <p:spPr>
          <a:xfrm>
            <a:off x="315863" y="1268760"/>
            <a:ext cx="8064896" cy="2633489"/>
          </a:xfrm>
          <a:prstGeom prst="roundRect">
            <a:avLst>
              <a:gd name="adj" fmla="val 476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>
            <a:lvl1pPr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sz="2400" dirty="0">
                <a:solidFill>
                  <a:srgbClr val="000000"/>
                </a:solidFill>
              </a:rPr>
              <a:t>	(1)	แจ้งผู้ที่เสนอราคารายที่คณะกรรมการเห็นสมควรซื้อหรือจ้างนั้นผ่านระบบฯ เพื่อต่อรองราคาให้ต่ำสุดเท่าที่จะทำได้ หากผู้ที่เสนอราคารายนั้นยอมลดราคาและยื่นใบเสนอราคาผ่านระบบฯ แล้ว ราคาที่เสนอใหม่ไม่สูงกว่าวงเงินที่จะซื้อหรือจ้าง หรือสูงกว่าแต่ส่วนที่สูงกว่านั้นไม่เกินร้อยละ 10 ของวงเงินที่จะซื้อหรือจ้าง หรือต่อรองราคาแล้วไม่ยอมลด แต่ส่วนที่สูงกว่าวงเงินที่จะซื้อหรือจ้างนั้นไม่เกินร้อยละ 10 ของวงเงินที่จะซื้อหรือจ้าง ถ้าเห็นว่าเป็นราคา</a:t>
            </a:r>
            <a:br>
              <a:rPr lang="th-TH" sz="2400" dirty="0">
                <a:solidFill>
                  <a:srgbClr val="000000"/>
                </a:solidFill>
              </a:rPr>
            </a:br>
            <a:r>
              <a:rPr lang="th-TH" sz="2400" dirty="0">
                <a:solidFill>
                  <a:srgbClr val="000000"/>
                </a:solidFill>
              </a:rPr>
              <a:t>ที่เหมาะสม ก็ให้เสนอซื้อหรือจ้างจากผู้ที่เสนอราคารายนั้น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สี่เหลี่ยมผืนผ้ามุมมน 3"/>
          <p:cNvSpPr/>
          <p:nvPr/>
        </p:nvSpPr>
        <p:spPr>
          <a:xfrm>
            <a:off x="315863" y="4020270"/>
            <a:ext cx="8064896" cy="2721098"/>
          </a:xfrm>
          <a:prstGeom prst="roundRect">
            <a:avLst>
              <a:gd name="adj" fmla="val 476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sz="2400" dirty="0">
                <a:solidFill>
                  <a:srgbClr val="000000"/>
                </a:solidFill>
              </a:rPr>
              <a:t>	(2)	ถ้าดำเนินการตาม (1) แล้วไม่ได้ผล ให้แจ้งผู้ที่เสนอราคาที่คณะกรรมการเห็นสมควรซื้อหรือจ้างทุกรายผ่านระบบฯ เพื่อมาเสนอราคาใหม่พร้อมกันโดยยื่นใบเสนอราคาผ่านระบบฯ ภายในกำหนดระยะเวลาอันสมควร </a:t>
            </a:r>
          </a:p>
          <a:p>
            <a:pPr eaLnBrk="1" hangingPunct="1">
              <a:defRPr/>
            </a:pPr>
            <a:r>
              <a:rPr lang="th-TH" sz="2400" dirty="0">
                <a:solidFill>
                  <a:srgbClr val="000000"/>
                </a:solidFill>
              </a:rPr>
              <a:t>		หากรายใดไม่ยื่นใบเสนอราคาให้ถือว่ารายนั้นยืนราคาตามที่เสนอไว้เดิม หากผู้ที่</a:t>
            </a:r>
            <a:br>
              <a:rPr lang="th-TH" sz="2400" dirty="0">
                <a:solidFill>
                  <a:srgbClr val="000000"/>
                </a:solidFill>
              </a:rPr>
            </a:br>
            <a:r>
              <a:rPr lang="th-TH" sz="2400" dirty="0">
                <a:solidFill>
                  <a:srgbClr val="000000"/>
                </a:solidFill>
              </a:rPr>
              <a:t>เสนอราคาต่ำสุดในการเสนอราคาครั้งนี้เสนอราคาไม่สูงกว่าวงเงินที่จะซื้อหรือจ้าง หรือสูงกว่า</a:t>
            </a:r>
            <a:br>
              <a:rPr lang="th-TH" sz="2400" dirty="0">
                <a:solidFill>
                  <a:srgbClr val="000000"/>
                </a:solidFill>
              </a:rPr>
            </a:br>
            <a:r>
              <a:rPr lang="th-TH" sz="2400" dirty="0">
                <a:solidFill>
                  <a:srgbClr val="000000"/>
                </a:solidFill>
              </a:rPr>
              <a:t>แต่ส่วนที่สูงกว่านั้นไม่เกินร้อยละ 10 ของวงเงินที่จะซื้อหรือจ้าง ถ้าเห็นว่าเป็นราคาที่เหมาะสม </a:t>
            </a:r>
            <a:br>
              <a:rPr lang="th-TH" sz="2400" dirty="0">
                <a:solidFill>
                  <a:srgbClr val="000000"/>
                </a:solidFill>
              </a:rPr>
            </a:br>
            <a:r>
              <a:rPr lang="th-TH" sz="2400" dirty="0">
                <a:solidFill>
                  <a:srgbClr val="000000"/>
                </a:solidFill>
              </a:rPr>
              <a:t>ก็ให้เสนอซื้อหรือจ้างจากผู้ที่เสนอราคารายนั้น</a:t>
            </a:r>
            <a:endParaRPr lang="th-TH" altLang="th-TH" sz="2200" dirty="0">
              <a:solidFill>
                <a:srgbClr val="00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6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69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" name="สี่เหลี่ยมผืนผ้ามุมมน 3"/>
          <p:cNvSpPr/>
          <p:nvPr/>
        </p:nvSpPr>
        <p:spPr>
          <a:xfrm>
            <a:off x="107504" y="1128"/>
            <a:ext cx="7272808" cy="905297"/>
          </a:xfrm>
          <a:prstGeom prst="roundRect">
            <a:avLst>
              <a:gd name="adj" fmla="val 4762"/>
            </a:avLst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2800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กรณีราคาของผู้ชนะการเสนอราคาที่เห็นควรซื้อ/จ้างสูงกว่าวงเงินที่จะซื้อหรือจ้าง (กรณีหน่วยงานของรัฐใช้</a:t>
            </a:r>
            <a:r>
              <a:rPr lang="th-TH" altLang="th-TH" sz="2800" u="sng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เกณฑ์ราคา</a:t>
            </a:r>
            <a:r>
              <a:rPr lang="th-TH" altLang="th-TH" sz="2800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)</a:t>
            </a:r>
            <a:endParaRPr lang="th-TH" altLang="th-TH" sz="2400" dirty="0">
              <a:solidFill>
                <a:srgbClr val="3D34F6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80342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99592" y="1484784"/>
            <a:ext cx="7586240" cy="4896544"/>
            <a:chOff x="899592" y="1484784"/>
            <a:chExt cx="6942456" cy="4320480"/>
          </a:xfrm>
        </p:grpSpPr>
        <p:sp>
          <p:nvSpPr>
            <p:cNvPr id="6" name="Half Frame 5"/>
            <p:cNvSpPr/>
            <p:nvPr/>
          </p:nvSpPr>
          <p:spPr bwMode="auto">
            <a:xfrm>
              <a:off x="899592" y="1484784"/>
              <a:ext cx="1440160" cy="1440160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" name="Half Frame 8"/>
            <p:cNvSpPr/>
            <p:nvPr/>
          </p:nvSpPr>
          <p:spPr bwMode="auto">
            <a:xfrm rot="10800000">
              <a:off x="6372200" y="4365104"/>
              <a:ext cx="1440160" cy="1440160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" name="Half Frame 9"/>
            <p:cNvSpPr/>
            <p:nvPr/>
          </p:nvSpPr>
          <p:spPr bwMode="auto">
            <a:xfrm rot="16200000">
              <a:off x="899592" y="4352804"/>
              <a:ext cx="1440160" cy="1440160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1" name="Half Frame 10"/>
            <p:cNvSpPr/>
            <p:nvPr/>
          </p:nvSpPr>
          <p:spPr bwMode="auto">
            <a:xfrm rot="5400000">
              <a:off x="6401888" y="1484784"/>
              <a:ext cx="1440160" cy="1440160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sz="1800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566741" y="2437473"/>
            <a:ext cx="6901223" cy="3096343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th-TH" sz="4000" b="1" dirty="0">
                <a:ea typeface="Cordia New" panose="020B0304020202020204" pitchFamily="34" charset="-34"/>
              </a:rPr>
              <a:t> ระเบียบนี้ให้ใช้บังคับตั้งแต่วันถัดจาก</a:t>
            </a:r>
            <a:br>
              <a:rPr lang="th-TH" sz="4000" b="1" dirty="0">
                <a:ea typeface="Cordia New" panose="020B0304020202020204" pitchFamily="34" charset="-34"/>
              </a:rPr>
            </a:br>
            <a:r>
              <a:rPr lang="th-TH" sz="4000" b="1" dirty="0">
                <a:ea typeface="Cordia New" panose="020B0304020202020204" pitchFamily="34" charset="-34"/>
              </a:rPr>
              <a:t>  วันประกาศในราชกิจจานุเบกษาเป็นต้นไป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h-TH" sz="4000" b="1" dirty="0"/>
              <a:t> ให้รัฐมนตรีว่าการกระทรวงการคลัง </a:t>
            </a:r>
            <a:br>
              <a:rPr lang="th-TH" sz="4000" b="1" dirty="0"/>
            </a:br>
            <a:r>
              <a:rPr lang="th-TH" sz="4000" b="1" dirty="0"/>
              <a:t>  เป็นผู้รักษาการตามระเบียบนี้</a:t>
            </a:r>
          </a:p>
          <a:p>
            <a:pPr marL="0" indent="0" algn="ctr">
              <a:lnSpc>
                <a:spcPct val="100000"/>
              </a:lnSpc>
              <a:buNone/>
            </a:pP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th-TH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การบังคับใช้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</p:txBody>
      </p:sp>
      <p:pic>
        <p:nvPicPr>
          <p:cNvPr id="8" name="Picture 7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pic>
        <p:nvPicPr>
          <p:cNvPr id="14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103615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algn="r"/>
              <a:t>7</a:t>
            </a:fld>
            <a:endParaRPr lang="en-US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9934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มุมมน 3"/>
          <p:cNvSpPr/>
          <p:nvPr/>
        </p:nvSpPr>
        <p:spPr>
          <a:xfrm>
            <a:off x="323528" y="1628800"/>
            <a:ext cx="8064896" cy="4536504"/>
          </a:xfrm>
          <a:prstGeom prst="roundRect">
            <a:avLst>
              <a:gd name="adj" fmla="val 476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>
            <a:lvl1pPr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sz="2400" dirty="0">
                <a:solidFill>
                  <a:srgbClr val="000000"/>
                </a:solidFill>
              </a:rPr>
              <a:t>	</a:t>
            </a:r>
            <a:r>
              <a:rPr lang="th-TH" sz="2600" dirty="0">
                <a:solidFill>
                  <a:srgbClr val="000000"/>
                </a:solidFill>
              </a:rPr>
              <a:t>(3)	ถ้าดำเนินการตาม (2) แล้วไม่ได้ผล ให้เสนอหัวหน้าหน่วยงานของรัฐใช้ดุลพินิจว่าจะยกเลิกการซื้อหรือจ้าง หรือขอเงินเพิ่มเติม หรือลดรายการ ลดจำนวน </a:t>
            </a:r>
            <a:br>
              <a:rPr lang="th-TH" sz="2600" dirty="0">
                <a:solidFill>
                  <a:srgbClr val="000000"/>
                </a:solidFill>
              </a:rPr>
            </a:br>
            <a:r>
              <a:rPr lang="th-TH" sz="2600" dirty="0">
                <a:solidFill>
                  <a:srgbClr val="000000"/>
                </a:solidFill>
              </a:rPr>
              <a:t>หรือลดเนื้องาน </a:t>
            </a:r>
          </a:p>
          <a:p>
            <a:r>
              <a:rPr lang="th-TH" sz="2600" dirty="0">
                <a:solidFill>
                  <a:srgbClr val="000000"/>
                </a:solidFill>
              </a:rPr>
              <a:t>		หากการดำเนินการดังกล่าว</a:t>
            </a:r>
            <a:r>
              <a:rPr lang="th-TH" sz="2600" i="1" u="sng" dirty="0">
                <a:solidFill>
                  <a:srgbClr val="C00000"/>
                </a:solidFill>
              </a:rPr>
              <a:t>ทำให้ลำดับของผู้ชนะการเสนอราคาเปลี่ยนแปลงไป</a:t>
            </a:r>
          </a:p>
          <a:p>
            <a:r>
              <a:rPr lang="th-TH" sz="2600" i="1" u="sng" dirty="0">
                <a:solidFill>
                  <a:srgbClr val="C00000"/>
                </a:solidFill>
              </a:rPr>
              <a:t>จากเดิม</a:t>
            </a:r>
            <a:r>
              <a:rPr lang="th-TH" sz="2600" dirty="0">
                <a:solidFill>
                  <a:srgbClr val="000000"/>
                </a:solidFill>
              </a:rPr>
              <a:t> ถือว่าก่อให้เกิดการได้เปรียบเสียเปรียบระหว่างผู้เสนอราคา </a:t>
            </a:r>
            <a:r>
              <a:rPr lang="th-TH" sz="2600" i="1" u="sng" dirty="0">
                <a:solidFill>
                  <a:srgbClr val="C00000"/>
                </a:solidFill>
              </a:rPr>
              <a:t>ให้ยกเลิกการซื้อ</a:t>
            </a:r>
            <a:br>
              <a:rPr lang="th-TH" sz="2600" i="1" u="sng" dirty="0">
                <a:solidFill>
                  <a:srgbClr val="C00000"/>
                </a:solidFill>
              </a:rPr>
            </a:br>
            <a:r>
              <a:rPr lang="th-TH" sz="2600" i="1" u="sng" dirty="0">
                <a:solidFill>
                  <a:srgbClr val="C00000"/>
                </a:solidFill>
              </a:rPr>
              <a:t>หรือจ้างในครั้งนั้น</a:t>
            </a:r>
            <a:r>
              <a:rPr lang="th-TH" sz="2600" dirty="0">
                <a:solidFill>
                  <a:srgbClr val="000000"/>
                </a:solidFill>
              </a:rPr>
              <a:t> แต่หากหัวหน้าหน่วยงานของรัฐพิจารณาแล้วเห็นว่า การดำเนินการโดยวิธีประกวดราคาอิเล็กทรอนิกส์ใหม่อาจไม่ได้ผลดี จะสั่งให้ดำเนินการซื้อหรือจ้าง</a:t>
            </a:r>
            <a:br>
              <a:rPr lang="th-TH" sz="2600" dirty="0">
                <a:solidFill>
                  <a:srgbClr val="000000"/>
                </a:solidFill>
              </a:rPr>
            </a:br>
            <a:r>
              <a:rPr lang="th-TH" sz="2600" dirty="0">
                <a:solidFill>
                  <a:srgbClr val="000000"/>
                </a:solidFill>
              </a:rPr>
              <a:t>โดยวิธีคัดเลือกตามมาตรา 56 (1) (ก) หรือวิธีเฉพาะเจาะจงตามมาตรา 56 (2) (ก) </a:t>
            </a:r>
            <a:br>
              <a:rPr lang="th-TH" sz="2600" dirty="0">
                <a:solidFill>
                  <a:srgbClr val="000000"/>
                </a:solidFill>
              </a:rPr>
            </a:br>
            <a:r>
              <a:rPr lang="th-TH" sz="2600" dirty="0">
                <a:solidFill>
                  <a:srgbClr val="000000"/>
                </a:solidFill>
              </a:rPr>
              <a:t>แล้วแต่กรณี ก็ได้ เว้นแต่หน่วยงานของรัฐจะดำเนินการซื้อหรือจ้างโดยวิธีคัดเลือก</a:t>
            </a:r>
            <a:br>
              <a:rPr lang="th-TH" sz="2600" dirty="0">
                <a:solidFill>
                  <a:srgbClr val="000000"/>
                </a:solidFill>
              </a:rPr>
            </a:br>
            <a:r>
              <a:rPr lang="th-TH" sz="2600" dirty="0">
                <a:solidFill>
                  <a:srgbClr val="000000"/>
                </a:solidFill>
              </a:rPr>
              <a:t>หรือวิธีเฉพาะเจาะจงด้วยเหตุอื่น ให้เริ่มกระบวนการซื้อหรือจ้างใหม่</a:t>
            </a:r>
            <a:endParaRPr lang="en-US" sz="2600" dirty="0">
              <a:solidFill>
                <a:srgbClr val="000000"/>
              </a:solidFill>
            </a:endParaRPr>
          </a:p>
        </p:txBody>
      </p:sp>
      <p:pic>
        <p:nvPicPr>
          <p:cNvPr id="6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pic>
        <p:nvPicPr>
          <p:cNvPr id="8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70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" name="สี่เหลี่ยมผืนผ้ามุมมน 3"/>
          <p:cNvSpPr/>
          <p:nvPr/>
        </p:nvSpPr>
        <p:spPr>
          <a:xfrm>
            <a:off x="107504" y="1128"/>
            <a:ext cx="7272808" cy="905297"/>
          </a:xfrm>
          <a:prstGeom prst="roundRect">
            <a:avLst>
              <a:gd name="adj" fmla="val 4762"/>
            </a:avLst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2800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กรณีราคาของผู้ชนะการเสนอราคาที่เห็นควรซื้อ/จ้างสูงกว่าวงเงินที่จะซื้อหรือจ้าง (กรณีหน่วยงานของรัฐใช้</a:t>
            </a:r>
            <a:r>
              <a:rPr lang="th-TH" altLang="th-TH" sz="2800" u="sng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เกณฑ์ราคา</a:t>
            </a:r>
            <a:r>
              <a:rPr lang="th-TH" altLang="th-TH" sz="2800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) (ต่อ)</a:t>
            </a:r>
            <a:endParaRPr lang="th-TH" altLang="th-TH" sz="2400" dirty="0">
              <a:solidFill>
                <a:srgbClr val="3D34F6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118584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มุมมน 3"/>
          <p:cNvSpPr/>
          <p:nvPr/>
        </p:nvSpPr>
        <p:spPr>
          <a:xfrm>
            <a:off x="315863" y="1124744"/>
            <a:ext cx="8064896" cy="2777505"/>
          </a:xfrm>
          <a:prstGeom prst="roundRect">
            <a:avLst>
              <a:gd name="adj" fmla="val 476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>
            <a:lvl1pPr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sz="2200" dirty="0">
                <a:solidFill>
                  <a:srgbClr val="000000"/>
                </a:solidFill>
              </a:rPr>
              <a:t>	</a:t>
            </a:r>
            <a:r>
              <a:rPr lang="th-TH" sz="2400" dirty="0">
                <a:solidFill>
                  <a:srgbClr val="000000"/>
                </a:solidFill>
              </a:rPr>
              <a:t>เมื่อราคาของผู้ที่ได้คะแนนรวมสูงสุด สูงกว่าวงเงินที่จะซื้อหรือจ้าง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th-TH" sz="2400" dirty="0">
                <a:solidFill>
                  <a:srgbClr val="000000"/>
                </a:solidFill>
              </a:rPr>
              <a:t>ให้คณะกรรมการ</a:t>
            </a:r>
          </a:p>
          <a:p>
            <a:r>
              <a:rPr lang="th-TH" sz="2400" dirty="0">
                <a:solidFill>
                  <a:srgbClr val="000000"/>
                </a:solidFill>
              </a:rPr>
              <a:t>แจ้งผู้ที่เสนอราคารายที่คณะกรรมการเห็นสมควรซื้อหรือจ้างนั้นผ่านทางระบบเพื่อต่อรองราคาให้ต่ำสุดเท่าที่จะทำได้ หากยอมลดราคาและยื่นใบเสนอราคาผ่านทางระบบฯ แล้ว ราคาที่เสนอใหม่ไม่สูงกว่าวงเงินที่จะซื้อหรือจ้าง หรือสูงกว่าแต่ส่วนที่สูงกว่านั้นไม่เกินร้อยละ 10 ของวงเงิน</a:t>
            </a:r>
            <a:br>
              <a:rPr lang="th-TH" sz="2400" dirty="0">
                <a:solidFill>
                  <a:srgbClr val="000000"/>
                </a:solidFill>
              </a:rPr>
            </a:br>
            <a:r>
              <a:rPr lang="th-TH" sz="2400" dirty="0">
                <a:solidFill>
                  <a:srgbClr val="000000"/>
                </a:solidFill>
              </a:rPr>
              <a:t>ที่จะซื้อหรือจ้าง หรือต่อรองราคาแล้วไม่ยอมลดราคาลงอีก แต่ส่วนที่สูงกว่าวงเงินที่จะซื้อหรือจ้างนั้นไม่เกินร้อยละ 10 ของวงเงินที่จะซื้อหรือจ้าง ถ้าเห็นว่าเป็นราคาที่เหมาะสม ก็ให้เสนอซื้อหรือจ้างจากผู้ที่เสนอราคารายนั้น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สี่เหลี่ยมผืนผ้ามุมมน 3"/>
          <p:cNvSpPr/>
          <p:nvPr/>
        </p:nvSpPr>
        <p:spPr>
          <a:xfrm>
            <a:off x="315863" y="4005065"/>
            <a:ext cx="8064896" cy="2721098"/>
          </a:xfrm>
          <a:prstGeom prst="roundRect">
            <a:avLst>
              <a:gd name="adj" fmla="val 476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sz="2200" dirty="0">
                <a:solidFill>
                  <a:srgbClr val="000000"/>
                </a:solidFill>
              </a:rPr>
              <a:t>	</a:t>
            </a:r>
            <a:r>
              <a:rPr lang="th-TH" sz="2400" dirty="0">
                <a:solidFill>
                  <a:srgbClr val="000000"/>
                </a:solidFill>
              </a:rPr>
              <a:t>หากดำเนินการไม่ได้ผล ให้เสนอความเห็นต่อหัวหน้าหน่วยงานของรัฐใช้ดุลพินิจว่า</a:t>
            </a:r>
          </a:p>
          <a:p>
            <a:r>
              <a:rPr lang="th-TH" sz="2400" dirty="0">
                <a:solidFill>
                  <a:srgbClr val="000000"/>
                </a:solidFill>
              </a:rPr>
              <a:t>จะขอเงินเพิ่ม หรือยกเลิกการซื้อหรือจ้างในครั้งนั้นและดำเนินการประกวดราคาฯ ใหม่ แต่หากหัวหน้าหน่วยงานของรัฐพิจารณาแล้วเห็นว่า การดำเนินการประกวดราคาอิเล็กทรอนิกส์ใหม่</a:t>
            </a:r>
            <a:br>
              <a:rPr lang="th-TH" sz="2400" dirty="0">
                <a:solidFill>
                  <a:srgbClr val="000000"/>
                </a:solidFill>
              </a:rPr>
            </a:br>
            <a:r>
              <a:rPr lang="th-TH" sz="2400" dirty="0">
                <a:solidFill>
                  <a:srgbClr val="000000"/>
                </a:solidFill>
              </a:rPr>
              <a:t>อาจไม่ได้ผลดี จะสั่งให้ดำเนินการซื้อหรือจ้างโดยวิธีคัดเลือกตามมาตรา 56 (1) (ก) หรือวิธีเฉพาะเจาะจงตามมาตรา 56 (2) (ก) แล้วแต่กรณีก็ได้ เว้นแต่หน่วยงานของรัฐจะดำเนินการซื้อหรือจ้างโดยวิธีคัดเลือกหรือวิธีเฉพาะเจาะจงด้วยเหตุอื่น ให้เริ่มกระบวนการซื้อหรือจ้างใหม่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5" name="Picture 4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71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" name="สี่เหลี่ยมผืนผ้ามุมมน 3"/>
          <p:cNvSpPr/>
          <p:nvPr/>
        </p:nvSpPr>
        <p:spPr>
          <a:xfrm>
            <a:off x="107504" y="1128"/>
            <a:ext cx="7272808" cy="905297"/>
          </a:xfrm>
          <a:prstGeom prst="roundRect">
            <a:avLst>
              <a:gd name="adj" fmla="val 4762"/>
            </a:avLst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2800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กรณีราคาของผู้ชนะการเสนอราคาที่เห็นควรซื้อ/จ้างสูงกว่าวงเงินที่จะซื้อหรือจ้าง (กรณีหน่วยงานของรัฐใช้</a:t>
            </a:r>
            <a:r>
              <a:rPr lang="th-TH" altLang="th-TH" sz="2800" u="sng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เกณฑ์ราคาประกอบเกณฑ์คุณภาพ</a:t>
            </a:r>
            <a:r>
              <a:rPr lang="th-TH" altLang="th-TH" sz="2800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) (ต่อ)</a:t>
            </a:r>
            <a:endParaRPr lang="th-TH" altLang="th-TH" sz="2400" dirty="0">
              <a:solidFill>
                <a:srgbClr val="3D34F6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043972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827584" y="1628800"/>
            <a:ext cx="7344816" cy="39604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sz="2800" dirty="0">
                <a:solidFill>
                  <a:srgbClr val="000000"/>
                </a:solidFill>
              </a:rPr>
              <a:t>	เมื่อหัวหน้าหน่วยงานของรัฐให้ความเห็นชอบรายงานผล</a:t>
            </a:r>
            <a:br>
              <a:rPr lang="th-TH" sz="2800" dirty="0">
                <a:solidFill>
                  <a:srgbClr val="000000"/>
                </a:solidFill>
              </a:rPr>
            </a:br>
            <a:r>
              <a:rPr lang="th-TH" sz="2800" dirty="0">
                <a:solidFill>
                  <a:srgbClr val="000000"/>
                </a:solidFill>
              </a:rPr>
              <a:t>การพิจารณา และผู้มีอำนาจอนุมัติสั่งซื้อสั่งจ้างแล้ว ให้หัวหน้าเจ้าหน้าที่ประกาศผลผู้ชนะการเสนอราคาในระบบเครือข่ายสารสนเทศของกรมบัญชีกลางและของหน่วยงานของรัฐตามวิธีการที่กรมบัญชีกลางกำหนด และให้ปิดประกาศโดยเปิดเผย ณ สถานที่ปิดประกาศของหน่วยงานของรัฐนั้น และ</a:t>
            </a:r>
            <a:r>
              <a:rPr lang="th-TH" sz="2800" u="sng" dirty="0">
                <a:solidFill>
                  <a:srgbClr val="000000"/>
                </a:solidFill>
              </a:rPr>
              <a:t>แจ้ง</a:t>
            </a:r>
            <a:r>
              <a:rPr lang="th-TH" sz="2800" dirty="0">
                <a:solidFill>
                  <a:srgbClr val="000000"/>
                </a:solidFill>
              </a:rPr>
              <a:t>ให้ผู้เสนอราคาทุกรายทราบ </a:t>
            </a:r>
            <a:r>
              <a:rPr lang="th-TH" sz="2800" u="sng" dirty="0">
                <a:solidFill>
                  <a:srgbClr val="000000"/>
                </a:solidFill>
              </a:rPr>
              <a:t>ผ่านทางจดหมายอิเล็กทรอนิกส์ </a:t>
            </a:r>
            <a:r>
              <a:rPr lang="th-TH" sz="2800" u="sng" dirty="0">
                <a:solidFill>
                  <a:srgbClr val="000000"/>
                </a:solidFill>
                <a:latin typeface="Angsana New" pitchFamily="18" charset="-34"/>
              </a:rPr>
              <a:t>(</a:t>
            </a:r>
            <a:r>
              <a:rPr lang="en-US" sz="2800" u="sng" dirty="0">
                <a:solidFill>
                  <a:srgbClr val="000000"/>
                </a:solidFill>
                <a:latin typeface="Angsana New" pitchFamily="18" charset="-34"/>
              </a:rPr>
              <a:t>e - mail</a:t>
            </a:r>
            <a:r>
              <a:rPr lang="th-TH" sz="2800" u="sng" dirty="0">
                <a:solidFill>
                  <a:srgbClr val="000000"/>
                </a:solidFill>
                <a:latin typeface="Angsana New" pitchFamily="18" charset="-34"/>
              </a:rPr>
              <a:t>) </a:t>
            </a:r>
            <a:r>
              <a:rPr lang="th-TH" sz="2800" u="sng" dirty="0">
                <a:solidFill>
                  <a:srgbClr val="000000"/>
                </a:solidFill>
              </a:rPr>
              <a:t>ตามแบบที่กรมบัญชีกลางกำหนด</a:t>
            </a:r>
            <a:endParaRPr lang="th-TH" altLang="th-TH" sz="2800" dirty="0">
              <a:solidFill>
                <a:srgbClr val="00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3" name="Picture 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150540"/>
            <a:ext cx="8229600" cy="864096"/>
          </a:xfrm>
        </p:spPr>
        <p:txBody>
          <a:bodyPr>
            <a:noAutofit/>
          </a:bodyPr>
          <a:lstStyle/>
          <a:p>
            <a:r>
              <a:rPr lang="th-TH" sz="4400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     การประกาศผลผู้ชนะการเสนอราคา</a:t>
            </a:r>
            <a:endParaRPr lang="th-TH" sz="8800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72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8871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35" name="AutoShape 27"/>
          <p:cNvSpPr>
            <a:spLocks noChangeArrowheads="1"/>
          </p:cNvSpPr>
          <p:nvPr/>
        </p:nvSpPr>
        <p:spPr bwMode="white">
          <a:xfrm>
            <a:off x="1763688" y="3555664"/>
            <a:ext cx="3644098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rgbClr val="FFFFFF"/>
                </a:solidFill>
                <a:ea typeface="굴림" panose="020B0600000101010101" pitchFamily="34" charset="-127"/>
              </a:rPr>
              <a:t>(ก)</a:t>
            </a:r>
            <a:endParaRPr lang="en-US" altLang="ko-KR" sz="4000" b="1" dirty="0">
              <a:solidFill>
                <a:srgbClr val="FFFFFF"/>
              </a:solidFill>
              <a:ea typeface="굴림" panose="020B0600000101010101" pitchFamily="34" charset="-127"/>
            </a:endParaRPr>
          </a:p>
        </p:txBody>
      </p:sp>
      <p:sp>
        <p:nvSpPr>
          <p:cNvPr id="43036" name="AutoShape 28"/>
          <p:cNvSpPr>
            <a:spLocks noChangeArrowheads="1"/>
          </p:cNvSpPr>
          <p:nvPr/>
        </p:nvSpPr>
        <p:spPr bwMode="white">
          <a:xfrm>
            <a:off x="2944443" y="1789352"/>
            <a:ext cx="912244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rgbClr val="FFFFFF"/>
                </a:solidFill>
                <a:ea typeface="굴림" panose="020B0600000101010101" pitchFamily="34" charset="-127"/>
              </a:rPr>
              <a:t>(ข)</a:t>
            </a:r>
            <a:endParaRPr lang="en-US" altLang="ko-KR" sz="4000" b="1" dirty="0">
              <a:solidFill>
                <a:srgbClr val="FFFFFF"/>
              </a:solidFill>
              <a:ea typeface="굴림" panose="020B0600000101010101" pitchFamily="34" charset="-127"/>
            </a:endParaRPr>
          </a:p>
        </p:txBody>
      </p:sp>
      <p:sp>
        <p:nvSpPr>
          <p:cNvPr id="43037" name="AutoShape 29"/>
          <p:cNvSpPr>
            <a:spLocks noChangeArrowheads="1"/>
          </p:cNvSpPr>
          <p:nvPr/>
        </p:nvSpPr>
        <p:spPr bwMode="white">
          <a:xfrm>
            <a:off x="5148640" y="1781103"/>
            <a:ext cx="883611" cy="96119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rgbClr val="FFFFFF"/>
                </a:solidFill>
                <a:ea typeface="굴림" panose="020B0600000101010101" pitchFamily="34" charset="-127"/>
              </a:rPr>
              <a:t>(ค)</a:t>
            </a:r>
            <a:endParaRPr lang="en-US" altLang="ko-KR" sz="4000" b="1" dirty="0">
              <a:solidFill>
                <a:srgbClr val="FFFFFF"/>
              </a:solidFill>
              <a:ea typeface="굴림" panose="020B0600000101010101" pitchFamily="34" charset="-127"/>
            </a:endParaRPr>
          </a:p>
        </p:txBody>
      </p:sp>
      <p:sp>
        <p:nvSpPr>
          <p:cNvPr id="43038" name="AutoShape 30"/>
          <p:cNvSpPr>
            <a:spLocks noChangeArrowheads="1"/>
          </p:cNvSpPr>
          <p:nvPr/>
        </p:nvSpPr>
        <p:spPr bwMode="white">
          <a:xfrm>
            <a:off x="7520013" y="1781103"/>
            <a:ext cx="868411" cy="96119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rgbClr val="FFFFFF"/>
                </a:solidFill>
                <a:ea typeface="굴림" panose="020B0600000101010101" pitchFamily="34" charset="-127"/>
              </a:rPr>
              <a:t>(ง)</a:t>
            </a:r>
            <a:endParaRPr lang="en-US" altLang="ko-KR" sz="4000" b="1" dirty="0">
              <a:solidFill>
                <a:srgbClr val="FFFFFF"/>
              </a:solidFill>
              <a:ea typeface="굴림" panose="020B0600000101010101" pitchFamily="34" charset="-127"/>
            </a:endParaRP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271068" y="205473"/>
            <a:ext cx="6911975" cy="609600"/>
          </a:xfrm>
        </p:spPr>
        <p:txBody>
          <a:bodyPr/>
          <a:lstStyle/>
          <a:p>
            <a:r>
              <a:rPr lang="th-TH" sz="4000" dirty="0">
                <a:solidFill>
                  <a:srgbClr val="3D34F6"/>
                </a:solidFill>
              </a:rPr>
              <a:t>การซื้อหรือจ้าง โดยวิธีคัดเลือก</a:t>
            </a:r>
          </a:p>
        </p:txBody>
      </p:sp>
      <p:pic>
        <p:nvPicPr>
          <p:cNvPr id="33" name="Picture 3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47481" y="543995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78716" y="1124744"/>
            <a:ext cx="1829446" cy="567777"/>
          </a:xfrm>
          <a:prstGeom prst="roundRect">
            <a:avLst/>
          </a:prstGeom>
          <a:solidFill>
            <a:srgbClr val="00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th-TH" sz="3200" b="1" dirty="0">
                <a:solidFill>
                  <a:srgbClr val="000000"/>
                </a:solidFill>
              </a:rPr>
              <a:t>มาตรา </a:t>
            </a:r>
            <a:r>
              <a:rPr lang="en-US" sz="3200" b="1" dirty="0">
                <a:solidFill>
                  <a:srgbClr val="000000"/>
                </a:solidFill>
              </a:rPr>
              <a:t>56 </a:t>
            </a:r>
            <a:r>
              <a:rPr lang="th-TH" sz="3200" b="1" dirty="0">
                <a:solidFill>
                  <a:srgbClr val="000000"/>
                </a:solidFill>
              </a:rPr>
              <a:t>(1)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090" y="1772816"/>
            <a:ext cx="8891909" cy="45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th-TH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ก. กรณีใช้วิธีประกาศเชิญชวนทั่วไปแล้วไม่มีผู้ยื่นข้อเสนอ/หรือข้อเสนอไม่ได้รับการคัดเลือก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th-TH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ข. กรณีพัสดุที่ต้องการจัดซื้อจัดจ้างมีคุณลักษณะพิเศษ หรือซับซ้อน ผู้ประกอบการมีจำนวนจำกัด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th-TH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ค. กรณีมีความจำเป็นเร่งด่วนที่ต้องใช้พัสดุนั้นอันเนื่องมาจากเกิดเหตุการณ์ที่ไม่อาจคาดหมายได้           </a:t>
            </a:r>
            <a:br>
              <a:rPr lang="th-TH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</a:br>
            <a:r>
              <a:rPr lang="th-TH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   ซึ่งหากใช้วิธีประกาศเชิญชวนทั่วไปจะทำให้ไม่ทันต่อความต้องการใช้พัสดุ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th-TH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ง. กรณีพัสดุที่โดยลักษณะการใช้งาน หรือมีข้อจำกัดทางเทคนิคที่จำเป็นต้องระบุยี่ห้อเป็นการเฉพาะ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th-TH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จ. กรณีพัสดุที่จำเป็นต้องซื้อโดยตรงจากต่างประเทศ หรือดำเนินการผ่านองค์การระหว่างประเทศ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th-TH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ฉ. กรณีเป็นพัสดุที่ใช้ในราชการลับ หรือเป็นงานที่ต้องปกปิดเป็นความลับของหน่วยงานของรัฐ </a:t>
            </a:r>
            <a:br>
              <a:rPr lang="th-TH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</a:br>
            <a:r>
              <a:rPr lang="th-TH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    หรือที่เกี่ยวกับความมั่นคงของประเทศ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th-TH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ช. กรณีงานจ้างซ่อมพัสดุที่จำเป็นต้องถอดตรวจ ให้ทราบความชำรุดเสียหายก่อนจึงจะประมาณค่าซ่อม</a:t>
            </a:r>
            <a:r>
              <a:rPr lang="th-TH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ได้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th-TH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ซ. กรณีอื่นที่กำหนดในกฎกระทรวง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16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73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5717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35" name="AutoShape 27"/>
          <p:cNvSpPr>
            <a:spLocks noChangeArrowheads="1"/>
          </p:cNvSpPr>
          <p:nvPr/>
        </p:nvSpPr>
        <p:spPr bwMode="white">
          <a:xfrm>
            <a:off x="279830" y="1824784"/>
            <a:ext cx="1216025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rgbClr val="FFFFFF"/>
                </a:solidFill>
                <a:ea typeface="굴림" panose="020B0600000101010101" pitchFamily="34" charset="-127"/>
              </a:rPr>
              <a:t>(ก)</a:t>
            </a:r>
            <a:endParaRPr lang="en-US" altLang="ko-KR" sz="4000" b="1" dirty="0">
              <a:solidFill>
                <a:srgbClr val="FFFFFF"/>
              </a:solidFill>
              <a:ea typeface="굴림" panose="020B0600000101010101" pitchFamily="34" charset="-127"/>
            </a:endParaRPr>
          </a:p>
        </p:txBody>
      </p:sp>
      <p:sp>
        <p:nvSpPr>
          <p:cNvPr id="43036" name="AutoShape 28"/>
          <p:cNvSpPr>
            <a:spLocks noChangeArrowheads="1"/>
          </p:cNvSpPr>
          <p:nvPr/>
        </p:nvSpPr>
        <p:spPr bwMode="white">
          <a:xfrm>
            <a:off x="2789887" y="1789352"/>
            <a:ext cx="1066800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rgbClr val="FFFFFF"/>
                </a:solidFill>
                <a:ea typeface="굴림" panose="020B0600000101010101" pitchFamily="34" charset="-127"/>
              </a:rPr>
              <a:t>(ข)</a:t>
            </a:r>
            <a:endParaRPr lang="en-US" altLang="ko-KR" sz="4000" b="1" dirty="0">
              <a:solidFill>
                <a:srgbClr val="FFFFFF"/>
              </a:solidFill>
              <a:ea typeface="굴림" panose="020B0600000101010101" pitchFamily="34" charset="-127"/>
            </a:endParaRPr>
          </a:p>
        </p:txBody>
      </p:sp>
      <p:sp>
        <p:nvSpPr>
          <p:cNvPr id="43037" name="AutoShape 29"/>
          <p:cNvSpPr>
            <a:spLocks noChangeArrowheads="1"/>
          </p:cNvSpPr>
          <p:nvPr/>
        </p:nvSpPr>
        <p:spPr bwMode="white">
          <a:xfrm>
            <a:off x="5534528" y="1762086"/>
            <a:ext cx="1295400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rgbClr val="FFFFFF"/>
                </a:solidFill>
                <a:ea typeface="굴림" panose="020B0600000101010101" pitchFamily="34" charset="-127"/>
              </a:rPr>
              <a:t>(ค)</a:t>
            </a:r>
            <a:endParaRPr lang="en-US" altLang="ko-KR" sz="4000" b="1" dirty="0">
              <a:solidFill>
                <a:srgbClr val="FFFFFF"/>
              </a:solidFill>
              <a:ea typeface="굴림" panose="020B0600000101010101" pitchFamily="34" charset="-127"/>
            </a:endParaRPr>
          </a:p>
        </p:txBody>
      </p:sp>
      <p:sp>
        <p:nvSpPr>
          <p:cNvPr id="43038" name="AutoShape 30"/>
          <p:cNvSpPr>
            <a:spLocks noChangeArrowheads="1"/>
          </p:cNvSpPr>
          <p:nvPr/>
        </p:nvSpPr>
        <p:spPr bwMode="white">
          <a:xfrm>
            <a:off x="7520013" y="1763988"/>
            <a:ext cx="1295400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rgbClr val="FFFFFF"/>
                </a:solidFill>
                <a:ea typeface="굴림" panose="020B0600000101010101" pitchFamily="34" charset="-127"/>
              </a:rPr>
              <a:t>(ง)</a:t>
            </a:r>
            <a:endParaRPr lang="en-US" altLang="ko-KR" sz="4000" b="1" dirty="0">
              <a:solidFill>
                <a:srgbClr val="FFFFFF"/>
              </a:solidFill>
              <a:ea typeface="굴림" panose="020B0600000101010101" pitchFamily="34" charset="-127"/>
            </a:endParaRPr>
          </a:p>
        </p:txBody>
      </p:sp>
      <p:pic>
        <p:nvPicPr>
          <p:cNvPr id="33" name="Picture 3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7467" y="96118"/>
            <a:ext cx="3576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การดำเนินการ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9507" y="2233185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5-Point Star 6"/>
          <p:cNvSpPr/>
          <p:nvPr/>
        </p:nvSpPr>
        <p:spPr bwMode="auto">
          <a:xfrm>
            <a:off x="539551" y="1627137"/>
            <a:ext cx="759956" cy="689079"/>
          </a:xfrm>
          <a:prstGeom prst="star5">
            <a:avLst>
              <a:gd name="adj" fmla="val 20349"/>
              <a:gd name="hf" fmla="val 105146"/>
              <a:gd name="vf" fmla="val 110557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1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+mn-cs"/>
              </a:rPr>
              <a:t>1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1881210" y="1270702"/>
            <a:ext cx="4130950" cy="148680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หัวหน้าหน่วยงานของรัฐเห็นชอบรายงานขอซื้อขอจ้าง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" name="5-Point Star 8"/>
          <p:cNvSpPr/>
          <p:nvPr/>
        </p:nvSpPr>
        <p:spPr bwMode="auto">
          <a:xfrm>
            <a:off x="600840" y="3278699"/>
            <a:ext cx="722120" cy="77974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b="1" dirty="0">
                <a:solidFill>
                  <a:srgbClr val="FFFFFF"/>
                </a:solidFill>
                <a:latin typeface="Times New Roman" panose="02020603050405020304" pitchFamily="18" charset="0"/>
                <a:cs typeface="+mn-cs"/>
              </a:rPr>
              <a:t>2</a:t>
            </a:r>
          </a:p>
        </p:txBody>
      </p:sp>
      <p:sp>
        <p:nvSpPr>
          <p:cNvPr id="10" name="5-Point Star 9"/>
          <p:cNvSpPr/>
          <p:nvPr/>
        </p:nvSpPr>
        <p:spPr bwMode="auto">
          <a:xfrm>
            <a:off x="635814" y="5143790"/>
            <a:ext cx="767834" cy="805490"/>
          </a:xfrm>
          <a:prstGeom prst="star5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b="1" dirty="0">
                <a:solidFill>
                  <a:srgbClr val="FFFFFF"/>
                </a:solidFill>
                <a:latin typeface="Times New Roman" panose="02020603050405020304" pitchFamily="18" charset="0"/>
                <a:cs typeface="+mn-cs"/>
              </a:rPr>
              <a:t>3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1920050" y="2977920"/>
            <a:ext cx="4086538" cy="1616906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คกก. จัดซื้อจัดจ้างโดยวิธีคัดเลือกทำหนังสือเชิญชวนส่งไปยังผู้ประกอบการ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971232" y="4787973"/>
            <a:ext cx="4040928" cy="1524481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ผู้ประกอบการที่ได้รับหนังสือเชิญชวน ยื่นเสนอราคาตามวัน เวลา ที่หน่วยงานของรัฐกำหนด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156176" y="1762086"/>
            <a:ext cx="2816055" cy="40792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buFontTx/>
              <a:buChar char="-"/>
            </a:pPr>
            <a:r>
              <a:rPr lang="th-TH" b="1" dirty="0">
                <a:solidFill>
                  <a:srgbClr val="000000"/>
                </a:solidFill>
              </a:rPr>
              <a:t>ให้เชิญชวนผู้ประกอบการ</a:t>
            </a:r>
            <a:br>
              <a:rPr lang="th-TH" b="1" dirty="0">
                <a:solidFill>
                  <a:srgbClr val="000000"/>
                </a:solidFill>
              </a:rPr>
            </a:br>
            <a:r>
              <a:rPr lang="th-TH" b="1" dirty="0">
                <a:solidFill>
                  <a:srgbClr val="000000"/>
                </a:solidFill>
              </a:rPr>
              <a:t>ที่มีคุณสมบัติให้เข้ายื่นข้อเสนอ ไม่น้อยกว่า </a:t>
            </a:r>
            <a:r>
              <a:rPr lang="en-US" b="1" dirty="0">
                <a:solidFill>
                  <a:srgbClr val="000000"/>
                </a:solidFill>
              </a:rPr>
              <a:t>3 </a:t>
            </a:r>
            <a:r>
              <a:rPr lang="th-TH" b="1" dirty="0">
                <a:solidFill>
                  <a:srgbClr val="000000"/>
                </a:solidFill>
              </a:rPr>
              <a:t>ราย </a:t>
            </a:r>
            <a:r>
              <a:rPr lang="th-TH" b="1" u="sng" dirty="0">
                <a:solidFill>
                  <a:srgbClr val="C00000"/>
                </a:solidFill>
              </a:rPr>
              <a:t>เว้นแต่ </a:t>
            </a:r>
            <a:r>
              <a:rPr lang="th-TH" b="1" dirty="0">
                <a:solidFill>
                  <a:srgbClr val="000000"/>
                </a:solidFill>
              </a:rPr>
              <a:t>ในงานนั้น มีผู้ประกอบการที่มีคุณสมบัติตรงตามที่กำหนดน้อยกว่า </a:t>
            </a:r>
            <a:br>
              <a:rPr lang="th-TH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3 </a:t>
            </a:r>
            <a:r>
              <a:rPr lang="th-TH" b="1" dirty="0">
                <a:solidFill>
                  <a:srgbClr val="000000"/>
                </a:solidFill>
              </a:rPr>
              <a:t>ราย ทั้งนี้ ให้คำนึงถึง</a:t>
            </a:r>
            <a:br>
              <a:rPr lang="th-TH" b="1" dirty="0">
                <a:solidFill>
                  <a:srgbClr val="000000"/>
                </a:solidFill>
              </a:rPr>
            </a:br>
            <a:r>
              <a:rPr lang="th-TH" b="1" dirty="0">
                <a:solidFill>
                  <a:srgbClr val="000000"/>
                </a:solidFill>
              </a:rPr>
              <a:t>การไม่มีผลประโยชน์ร่วมกันของผู้ที่เข้ายื่นข้อเสนอด้วย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7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74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8363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35" name="AutoShape 27"/>
          <p:cNvSpPr>
            <a:spLocks noChangeArrowheads="1"/>
          </p:cNvSpPr>
          <p:nvPr/>
        </p:nvSpPr>
        <p:spPr bwMode="white">
          <a:xfrm>
            <a:off x="279830" y="1824784"/>
            <a:ext cx="1216025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rgbClr val="FFFFFF"/>
                </a:solidFill>
                <a:ea typeface="굴림" panose="020B0600000101010101" pitchFamily="34" charset="-127"/>
              </a:rPr>
              <a:t>(ก)</a:t>
            </a:r>
            <a:endParaRPr lang="en-US" altLang="ko-KR" sz="4000" b="1" dirty="0">
              <a:solidFill>
                <a:srgbClr val="FFFFFF"/>
              </a:solidFill>
              <a:ea typeface="굴림" panose="020B0600000101010101" pitchFamily="34" charset="-127"/>
            </a:endParaRPr>
          </a:p>
        </p:txBody>
      </p:sp>
      <p:sp>
        <p:nvSpPr>
          <p:cNvPr id="43038" name="AutoShape 30"/>
          <p:cNvSpPr>
            <a:spLocks noChangeArrowheads="1"/>
          </p:cNvSpPr>
          <p:nvPr/>
        </p:nvSpPr>
        <p:spPr bwMode="white">
          <a:xfrm>
            <a:off x="7520013" y="1763988"/>
            <a:ext cx="1295400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rgbClr val="FFFFFF"/>
                </a:solidFill>
                <a:ea typeface="굴림" panose="020B0600000101010101" pitchFamily="34" charset="-127"/>
              </a:rPr>
              <a:t>(ง)</a:t>
            </a:r>
            <a:endParaRPr lang="en-US" altLang="ko-KR" sz="4000" b="1" dirty="0">
              <a:solidFill>
                <a:srgbClr val="FFFFFF"/>
              </a:solidFill>
              <a:ea typeface="굴림" panose="020B0600000101010101" pitchFamily="34" charset="-127"/>
            </a:endParaRPr>
          </a:p>
        </p:txBody>
      </p:sp>
      <p:pic>
        <p:nvPicPr>
          <p:cNvPr id="33" name="Picture 3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512" y="176935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0070C0"/>
                </a:solidFill>
                <a:latin typeface="Times New Roman" panose="02020603050405020304" pitchFamily="18" charset="0"/>
                <a:cs typeface="+mn-cs"/>
              </a:rPr>
              <a:t>หน้าที่คณะกรรมการซื้อหรือจ้างโดยวิธีคัดเลือก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9507" y="2233185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15005" y="1715878"/>
            <a:ext cx="8386458" cy="5016758"/>
            <a:chOff x="575556" y="1163784"/>
            <a:chExt cx="8249540" cy="4931606"/>
          </a:xfrm>
        </p:grpSpPr>
        <p:sp>
          <p:nvSpPr>
            <p:cNvPr id="17" name="TextBox 16"/>
            <p:cNvSpPr txBox="1"/>
            <p:nvPr/>
          </p:nvSpPr>
          <p:spPr>
            <a:xfrm>
              <a:off x="617713" y="1163784"/>
              <a:ext cx="8207383" cy="4931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solidFill>
                    <a:srgbClr val="000000"/>
                  </a:solidFill>
                </a:rPr>
                <a:t>     </a:t>
              </a:r>
              <a:r>
                <a:rPr lang="th-TH" sz="3200" b="1" dirty="0">
                  <a:solidFill>
                    <a:srgbClr val="000000"/>
                  </a:solidFill>
                </a:rPr>
                <a:t>จัดทำหนังสือเชิญชวนไปยังผู้ประกอบการที่มีคุณสมบัติตรงตามที่กำหนดไม่น้อยกว่า </a:t>
              </a:r>
              <a:r>
                <a:rPr lang="en-US" sz="3200" b="1" dirty="0">
                  <a:solidFill>
                    <a:srgbClr val="000000"/>
                  </a:solidFill>
                </a:rPr>
                <a:t>3 </a:t>
              </a:r>
              <a:r>
                <a:rPr lang="th-TH" sz="3200" b="1" dirty="0">
                  <a:solidFill>
                    <a:srgbClr val="000000"/>
                  </a:solidFill>
                </a:rPr>
                <a:t>ราย และจัดทำบัญชีรายชื่อผู้ประกอบการที่คณะกรรมการมีหนังสือเชิญชวน</a:t>
              </a:r>
            </a:p>
            <a:p>
              <a:r>
                <a:rPr lang="th-TH" sz="3200" b="1" dirty="0">
                  <a:solidFill>
                    <a:srgbClr val="000000"/>
                  </a:solidFill>
                </a:rPr>
                <a:t>     รับซองข้อเสนอเฉพาะรายที่คณะกรรมการได้มีหนังสือเชิญชวนเท่านั้น พร้อมจัดทำบัญชีรายชื่อผู้มายื่นข้อเสนอ                                              </a:t>
              </a:r>
            </a:p>
            <a:p>
              <a:r>
                <a:rPr lang="th-TH" sz="3200" b="1" dirty="0">
                  <a:solidFill>
                    <a:srgbClr val="000000"/>
                  </a:solidFill>
                </a:rPr>
                <a:t>     (เมื่อพ้นกำหนดเวลายื่นซองข้อเสนอห้ามรับเอกสารหลักฐานฯ ต่าง ๆ</a:t>
              </a:r>
              <a:br>
                <a:rPr lang="th-TH" sz="3200" b="1" dirty="0">
                  <a:solidFill>
                    <a:srgbClr val="000000"/>
                  </a:solidFill>
                </a:rPr>
              </a:br>
              <a:r>
                <a:rPr lang="th-TH" sz="3200" b="1" dirty="0">
                  <a:solidFill>
                    <a:srgbClr val="000000"/>
                  </a:solidFill>
                </a:rPr>
                <a:t>และพัสดุตัวอย่างเพิ่มเติม)</a:t>
              </a:r>
            </a:p>
            <a:p>
              <a:r>
                <a:rPr lang="th-TH" sz="3200" b="1" dirty="0">
                  <a:solidFill>
                    <a:srgbClr val="000000"/>
                  </a:solidFill>
                </a:rPr>
                <a:t>     เปิดซองข้อเสนอราคา และตรวจสอบเอกสารหลักฐานต่าง ๆ  ของผู้ยื่นข้อเสนอทุกราย </a:t>
              </a:r>
              <a:r>
                <a:rPr lang="en-US" sz="32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r>
                <a:rPr lang="th-TH" sz="3200" b="1" dirty="0">
                  <a:solidFill>
                    <a:srgbClr val="000000"/>
                  </a:solidFill>
                </a:rPr>
                <a:t> กรรมการทุกคนลงลายมือชื่อกำกับเอกสารทุกแผ่น</a:t>
              </a:r>
            </a:p>
            <a:p>
              <a:r>
                <a:rPr lang="th-TH" sz="3200" b="1" dirty="0">
                  <a:solidFill>
                    <a:srgbClr val="000000"/>
                  </a:solidFill>
                </a:rPr>
                <a:t> 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  <p:sp>
          <p:nvSpPr>
            <p:cNvPr id="19" name="Flowchart: Connector 18"/>
            <p:cNvSpPr/>
            <p:nvPr/>
          </p:nvSpPr>
          <p:spPr bwMode="auto">
            <a:xfrm>
              <a:off x="575556" y="1362935"/>
              <a:ext cx="216024" cy="216024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n w="0"/>
                <a:solidFill>
                  <a:srgbClr val="98B080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3" name="Flowchart: Connector 72"/>
            <p:cNvSpPr/>
            <p:nvPr/>
          </p:nvSpPr>
          <p:spPr bwMode="auto">
            <a:xfrm>
              <a:off x="575556" y="2564406"/>
              <a:ext cx="216024" cy="216024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77" name="Flowchart: Connector 76"/>
          <p:cNvSpPr/>
          <p:nvPr/>
        </p:nvSpPr>
        <p:spPr bwMode="auto">
          <a:xfrm>
            <a:off x="615005" y="5373216"/>
            <a:ext cx="219609" cy="219754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16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75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60424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35" name="AutoShape 27"/>
          <p:cNvSpPr>
            <a:spLocks noChangeArrowheads="1"/>
          </p:cNvSpPr>
          <p:nvPr/>
        </p:nvSpPr>
        <p:spPr bwMode="white">
          <a:xfrm>
            <a:off x="279830" y="1824784"/>
            <a:ext cx="1216025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th-TH" altLang="ko-KR" sz="4000" b="1" dirty="0">
                <a:solidFill>
                  <a:srgbClr val="FFFFFF"/>
                </a:solidFill>
                <a:ea typeface="굴림" panose="020B0600000101010101" pitchFamily="34" charset="-127"/>
              </a:rPr>
              <a:t>(ก)</a:t>
            </a:r>
            <a:endParaRPr lang="en-US" altLang="ko-KR" sz="4000" b="1" dirty="0">
              <a:solidFill>
                <a:srgbClr val="FFFFFF"/>
              </a:solidFill>
              <a:ea typeface="굴림" panose="020B0600000101010101" pitchFamily="34" charset="-127"/>
            </a:endParaRPr>
          </a:p>
        </p:txBody>
      </p:sp>
      <p:sp>
        <p:nvSpPr>
          <p:cNvPr id="43038" name="AutoShape 30"/>
          <p:cNvSpPr>
            <a:spLocks noChangeArrowheads="1"/>
          </p:cNvSpPr>
          <p:nvPr/>
        </p:nvSpPr>
        <p:spPr bwMode="white">
          <a:xfrm>
            <a:off x="7520013" y="1763988"/>
            <a:ext cx="1295400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th-TH" altLang="ko-KR" sz="4000" b="1" dirty="0">
                <a:solidFill>
                  <a:srgbClr val="FFFFFF"/>
                </a:solidFill>
                <a:ea typeface="굴림" panose="020B0600000101010101" pitchFamily="34" charset="-127"/>
              </a:rPr>
              <a:t>(ง)</a:t>
            </a:r>
            <a:endParaRPr lang="en-US" altLang="ko-KR" sz="4000" b="1" dirty="0">
              <a:solidFill>
                <a:srgbClr val="FFFFFF"/>
              </a:solidFill>
              <a:ea typeface="굴림" panose="020B0600000101010101" pitchFamily="34" charset="-127"/>
            </a:endParaRPr>
          </a:p>
        </p:txBody>
      </p:sp>
      <p:pic>
        <p:nvPicPr>
          <p:cNvPr id="33" name="Picture 3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7857" y="149124"/>
            <a:ext cx="7795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0070C0"/>
                </a:solidFill>
                <a:latin typeface="Times New Roman" panose="02020603050405020304" pitchFamily="18" charset="0"/>
                <a:cs typeface="+mn-cs"/>
              </a:rPr>
              <a:t>หน้าที่คณะกรรมการซื้อหรือจ้างโดยวิธีคัดเลือก (ต่อ)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9507" y="2233185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86223" y="863937"/>
            <a:ext cx="8343601" cy="5016758"/>
            <a:chOff x="485248" y="1059013"/>
            <a:chExt cx="8207383" cy="4931605"/>
          </a:xfrm>
        </p:grpSpPr>
        <p:sp>
          <p:nvSpPr>
            <p:cNvPr id="17" name="TextBox 16"/>
            <p:cNvSpPr txBox="1"/>
            <p:nvPr/>
          </p:nvSpPr>
          <p:spPr>
            <a:xfrm>
              <a:off x="485248" y="1059013"/>
              <a:ext cx="8207383" cy="4931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th-TH" sz="3200" b="1" dirty="0">
                <a:solidFill>
                  <a:srgbClr val="000000"/>
                </a:solidFill>
              </a:endParaRPr>
            </a:p>
            <a:p>
              <a:pPr>
                <a:defRPr/>
              </a:pPr>
              <a:r>
                <a:rPr lang="th-TH" sz="3200" b="1" dirty="0">
                  <a:solidFill>
                    <a:srgbClr val="000000"/>
                  </a:solidFill>
                </a:rPr>
                <a:t>     ตรวจสอบการมีผลประโยชน์ร่วมกัน และเอกสารหลักฐานการเสนอราคาต่าง ๆ ของผู้ยื่นข้อเสนอราคา</a:t>
              </a:r>
            </a:p>
            <a:p>
              <a:pPr>
                <a:defRPr/>
              </a:pPr>
              <a:r>
                <a:rPr lang="th-TH" sz="3200" b="1" dirty="0">
                  <a:solidFill>
                    <a:srgbClr val="000000"/>
                  </a:solidFill>
                </a:rPr>
                <a:t>     พิจารณาคัดเลือกพัสดุหรือคุณสมบัติของผู้ยื่นข้อเสนอที่ถูกต้องตามที่กำหนดไว้ในเอกสารเชิญชวน แล้วให้เสนอซื้อหรือจ้างจากผู้ยื่นข้อเสนอ</a:t>
              </a:r>
              <a:br>
                <a:rPr lang="th-TH" sz="3200" b="1" dirty="0">
                  <a:solidFill>
                    <a:srgbClr val="000000"/>
                  </a:solidFill>
                </a:rPr>
              </a:br>
              <a:r>
                <a:rPr lang="th-TH" sz="3200" b="1" dirty="0">
                  <a:solidFill>
                    <a:srgbClr val="000000"/>
                  </a:solidFill>
                </a:rPr>
                <a:t>รายที่ได้รับคัดเลือกไว้ ซึ่งเสนอราคาต่ำสุด หรือได้คะแนนรวมสูงสุด  </a:t>
              </a:r>
              <a:br>
                <a:rPr lang="th-TH" sz="3200" b="1" dirty="0">
                  <a:solidFill>
                    <a:srgbClr val="000000"/>
                  </a:solidFill>
                </a:rPr>
              </a:br>
              <a:r>
                <a:rPr lang="th-TH" sz="3200" b="1" dirty="0">
                  <a:solidFill>
                    <a:srgbClr val="000000"/>
                  </a:solidFill>
                </a:rPr>
                <a:t>ตามเกณฑ์การพิจารณาผลที่หน่วยงานของรัฐกำหนดไว้ในเอกสารเชิญชวน</a:t>
              </a:r>
            </a:p>
            <a:p>
              <a:pPr>
                <a:defRPr/>
              </a:pPr>
              <a:r>
                <a:rPr lang="th-TH" sz="3200" b="1" dirty="0">
                  <a:solidFill>
                    <a:srgbClr val="000000"/>
                  </a:solidFill>
                </a:rPr>
                <a:t>     จัดทำรายงานผลการพิจารณาเสนอหัวหน้าหน่วยงานของรัฐผ่าน</a:t>
              </a:r>
              <a:br>
                <a:rPr lang="th-TH" sz="3200" b="1" dirty="0">
                  <a:solidFill>
                    <a:srgbClr val="000000"/>
                  </a:solidFill>
                </a:rPr>
              </a:br>
              <a:r>
                <a:rPr lang="th-TH" sz="3200" b="1" dirty="0">
                  <a:solidFill>
                    <a:srgbClr val="000000"/>
                  </a:solidFill>
                </a:rPr>
                <a:t>     หัวหน้าเจ้าหน้าที่</a:t>
              </a:r>
            </a:p>
            <a:p>
              <a:pPr>
                <a:defRPr/>
              </a:pPr>
              <a:endParaRPr lang="en-US" sz="3200" dirty="0">
                <a:solidFill>
                  <a:srgbClr val="000000"/>
                </a:solidFill>
              </a:endParaRPr>
            </a:p>
          </p:txBody>
        </p:sp>
        <p:sp>
          <p:nvSpPr>
            <p:cNvPr id="19" name="Flowchart: Connector 18"/>
            <p:cNvSpPr/>
            <p:nvPr/>
          </p:nvSpPr>
          <p:spPr bwMode="auto">
            <a:xfrm>
              <a:off x="575556" y="1717581"/>
              <a:ext cx="216024" cy="216024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800">
                <a:ln w="0"/>
                <a:solidFill>
                  <a:srgbClr val="98B080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3" name="Flowchart: Connector 72"/>
            <p:cNvSpPr/>
            <p:nvPr/>
          </p:nvSpPr>
          <p:spPr bwMode="auto">
            <a:xfrm>
              <a:off x="593611" y="2660071"/>
              <a:ext cx="216024" cy="216024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77" name="Flowchart: Connector 76"/>
          <p:cNvSpPr/>
          <p:nvPr/>
        </p:nvSpPr>
        <p:spPr bwMode="auto">
          <a:xfrm>
            <a:off x="578029" y="4468946"/>
            <a:ext cx="219609" cy="219754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9" name="Flowchart: Connector 78"/>
          <p:cNvSpPr/>
          <p:nvPr/>
        </p:nvSpPr>
        <p:spPr bwMode="auto">
          <a:xfrm>
            <a:off x="649038" y="7101408"/>
            <a:ext cx="219609" cy="219754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16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defRPr/>
            </a:pPr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>
                <a:defRPr/>
              </a:pPr>
              <a:t>76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2610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35" name="AutoShape 27"/>
          <p:cNvSpPr>
            <a:spLocks noChangeArrowheads="1"/>
          </p:cNvSpPr>
          <p:nvPr/>
        </p:nvSpPr>
        <p:spPr bwMode="white">
          <a:xfrm>
            <a:off x="1763688" y="3555664"/>
            <a:ext cx="3644098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rgbClr val="FFFFFF"/>
                </a:solidFill>
                <a:ea typeface="굴림" panose="020B0600000101010101" pitchFamily="34" charset="-127"/>
              </a:rPr>
              <a:t>(ก)</a:t>
            </a:r>
            <a:endParaRPr lang="en-US" altLang="ko-KR" sz="4000" b="1" dirty="0">
              <a:solidFill>
                <a:srgbClr val="FFFFFF"/>
              </a:solidFill>
              <a:ea typeface="굴림" panose="020B0600000101010101" pitchFamily="34" charset="-127"/>
            </a:endParaRP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383706" y="214497"/>
            <a:ext cx="6911975" cy="609600"/>
          </a:xfrm>
        </p:spPr>
        <p:txBody>
          <a:bodyPr/>
          <a:lstStyle/>
          <a:p>
            <a:r>
              <a:rPr lang="th-TH" sz="3600" dirty="0">
                <a:solidFill>
                  <a:srgbClr val="3D34F6"/>
                </a:solidFill>
              </a:rPr>
              <a:t>การซื้อหรือจ้าง โดยวิธีเฉพาะเจาะจง</a:t>
            </a:r>
          </a:p>
        </p:txBody>
      </p:sp>
      <p:pic>
        <p:nvPicPr>
          <p:cNvPr id="33" name="Picture 3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277593" y="1009034"/>
            <a:ext cx="1829446" cy="439746"/>
          </a:xfrm>
          <a:prstGeom prst="roundRect">
            <a:avLst/>
          </a:prstGeom>
          <a:solidFill>
            <a:srgbClr val="00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th-TH" sz="3200" b="1" dirty="0">
                <a:solidFill>
                  <a:srgbClr val="000000"/>
                </a:solidFill>
              </a:rPr>
              <a:t>มาตรา </a:t>
            </a:r>
            <a:r>
              <a:rPr lang="en-US" sz="3200" b="1" dirty="0">
                <a:solidFill>
                  <a:srgbClr val="000000"/>
                </a:solidFill>
              </a:rPr>
              <a:t>56 </a:t>
            </a:r>
            <a:r>
              <a:rPr lang="th-TH" sz="3200" b="1" dirty="0">
                <a:solidFill>
                  <a:srgbClr val="000000"/>
                </a:solidFill>
              </a:rPr>
              <a:t>(2)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593" y="1556792"/>
            <a:ext cx="886640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th-TH" sz="2100" b="1" dirty="0">
                <a:solidFill>
                  <a:srgbClr val="000000"/>
                </a:solidFill>
              </a:rPr>
              <a:t>ก. กรณีใช้วิธีประกาศเชิญชวนทั่วไปและวิธีคัดเลือก หรือใช้วิธีคัดเลือกแล้วแต่ไม่มีผู้</a:t>
            </a:r>
            <a:r>
              <a:rPr lang="th-TH" sz="2100" b="1" dirty="0" smtClean="0">
                <a:solidFill>
                  <a:srgbClr val="000000"/>
                </a:solidFill>
              </a:rPr>
              <a:t>ยื่นข้อเสนอ </a:t>
            </a:r>
            <a:r>
              <a:rPr lang="th-TH" sz="2100" b="1" dirty="0">
                <a:solidFill>
                  <a:srgbClr val="000000"/>
                </a:solidFill>
              </a:rPr>
              <a:t>หรือข้อเสนอไม่ได้</a:t>
            </a:r>
            <a:r>
              <a:rPr lang="th-TH" sz="2100" b="1" dirty="0" smtClean="0">
                <a:solidFill>
                  <a:srgbClr val="000000"/>
                </a:solidFill>
              </a:rPr>
              <a:t>รับ</a:t>
            </a:r>
            <a:br>
              <a:rPr lang="th-TH" sz="2100" b="1" dirty="0" smtClean="0">
                <a:solidFill>
                  <a:srgbClr val="000000"/>
                </a:solidFill>
              </a:rPr>
            </a:br>
            <a:r>
              <a:rPr lang="th-TH" sz="2100" b="1" dirty="0" smtClean="0">
                <a:solidFill>
                  <a:srgbClr val="000000"/>
                </a:solidFill>
              </a:rPr>
              <a:t>     การ</a:t>
            </a:r>
            <a:r>
              <a:rPr lang="th-TH" sz="2100" b="1" dirty="0">
                <a:solidFill>
                  <a:srgbClr val="000000"/>
                </a:solidFill>
              </a:rPr>
              <a:t>คัดเลือก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th-TH" sz="2100" b="1" dirty="0">
                <a:solidFill>
                  <a:srgbClr val="000000"/>
                </a:solidFill>
              </a:rPr>
              <a:t>ข. กรณีจัดซื้อจัดจ้างพัสดุที่มีการผลิต จำหน่าย ก่อสร้าง หรือให้บริการทั่วไป และมี</a:t>
            </a:r>
            <a:r>
              <a:rPr lang="th-TH" sz="2100" b="1" dirty="0" smtClean="0">
                <a:solidFill>
                  <a:srgbClr val="000000"/>
                </a:solidFill>
              </a:rPr>
              <a:t>วงเงินใน</a:t>
            </a:r>
            <a:r>
              <a:rPr lang="th-TH" sz="2100" b="1" dirty="0">
                <a:solidFill>
                  <a:srgbClr val="000000"/>
                </a:solidFill>
              </a:rPr>
              <a:t>การจัดซื้อจัดจ้างครั้ง</a:t>
            </a:r>
            <a:r>
              <a:rPr lang="th-TH" sz="2100" b="1" dirty="0" smtClean="0">
                <a:solidFill>
                  <a:srgbClr val="000000"/>
                </a:solidFill>
              </a:rPr>
              <a:t>หนึ่งไม่เกิน</a:t>
            </a:r>
            <a:br>
              <a:rPr lang="th-TH" sz="2100" b="1" dirty="0" smtClean="0">
                <a:solidFill>
                  <a:srgbClr val="000000"/>
                </a:solidFill>
              </a:rPr>
            </a:br>
            <a:r>
              <a:rPr lang="th-TH" sz="2100" b="1" dirty="0" smtClean="0">
                <a:solidFill>
                  <a:srgbClr val="000000"/>
                </a:solidFill>
              </a:rPr>
              <a:t>    วงเงิน</a:t>
            </a:r>
            <a:r>
              <a:rPr lang="th-TH" sz="2100" b="1" dirty="0">
                <a:solidFill>
                  <a:srgbClr val="000000"/>
                </a:solidFill>
              </a:rPr>
              <a:t>ตามที่กฎกระทรวงกำหนด (ไม่เกิน 5 แสนบาท)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th-TH" sz="2100" b="1" dirty="0">
                <a:solidFill>
                  <a:srgbClr val="000000"/>
                </a:solidFill>
              </a:rPr>
              <a:t>ค. กรณีจัดซื้อจัดจ้างพัสดุที่มีผู้ประกอบการซึ่งมีคุณสมบัติโดยตรงเพียงรายเดียว หรือ</a:t>
            </a:r>
            <a:r>
              <a:rPr lang="th-TH" sz="2100" b="1" dirty="0" smtClean="0">
                <a:solidFill>
                  <a:srgbClr val="000000"/>
                </a:solidFill>
              </a:rPr>
              <a:t>มีผู้ประกอบการ</a:t>
            </a:r>
            <a:r>
              <a:rPr lang="th-TH" sz="2100" b="1" dirty="0">
                <a:solidFill>
                  <a:srgbClr val="000000"/>
                </a:solidFill>
              </a:rPr>
              <a:t>เพียงราย</a:t>
            </a:r>
            <a:r>
              <a:rPr lang="th-TH" sz="2100" b="1" dirty="0" smtClean="0">
                <a:solidFill>
                  <a:srgbClr val="000000"/>
                </a:solidFill>
              </a:rPr>
              <a:t>เดียว</a:t>
            </a:r>
            <a:br>
              <a:rPr lang="th-TH" sz="2100" b="1" dirty="0" smtClean="0">
                <a:solidFill>
                  <a:srgbClr val="000000"/>
                </a:solidFill>
              </a:rPr>
            </a:br>
            <a:r>
              <a:rPr lang="th-TH" sz="2100" b="1" dirty="0" smtClean="0">
                <a:solidFill>
                  <a:srgbClr val="000000"/>
                </a:solidFill>
              </a:rPr>
              <a:t>     ใน</a:t>
            </a:r>
            <a:r>
              <a:rPr lang="th-TH" sz="2100" b="1" dirty="0">
                <a:solidFill>
                  <a:srgbClr val="000000"/>
                </a:solidFill>
              </a:rPr>
              <a:t>ประเทศไทยและไม่มีพัสดุอื่นที่จะใช้ทดแทนได้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th-TH" sz="2100" b="1" dirty="0">
                <a:solidFill>
                  <a:srgbClr val="000000"/>
                </a:solidFill>
              </a:rPr>
              <a:t>ง. กรณีมีความจำเป็นต้องใช้พัสดุนั้นโดยฉุกเฉิน เนื่องจากเกิดอุบัติภัย/ภัยธรรมชาติ </a:t>
            </a:r>
            <a:r>
              <a:rPr lang="th-TH" sz="2100" b="1" dirty="0" smtClean="0">
                <a:solidFill>
                  <a:srgbClr val="000000"/>
                </a:solidFill>
              </a:rPr>
              <a:t>หรือโรคติดต่อ</a:t>
            </a:r>
            <a:r>
              <a:rPr lang="th-TH" sz="2100" b="1" dirty="0">
                <a:solidFill>
                  <a:srgbClr val="000000"/>
                </a:solidFill>
              </a:rPr>
              <a:t>อันตรายตาม</a:t>
            </a:r>
            <a:r>
              <a:rPr lang="th-TH" sz="2100" b="1" dirty="0" smtClean="0">
                <a:solidFill>
                  <a:srgbClr val="000000"/>
                </a:solidFill>
              </a:rPr>
              <a:t>กฎหมาย</a:t>
            </a:r>
            <a:br>
              <a:rPr lang="th-TH" sz="2100" b="1" dirty="0" smtClean="0">
                <a:solidFill>
                  <a:srgbClr val="000000"/>
                </a:solidFill>
              </a:rPr>
            </a:br>
            <a:r>
              <a:rPr lang="th-TH" sz="2100" b="1" dirty="0" smtClean="0">
                <a:solidFill>
                  <a:srgbClr val="000000"/>
                </a:solidFill>
              </a:rPr>
              <a:t>    ว่าด้วยโรคติดต่อ </a:t>
            </a:r>
            <a:r>
              <a:rPr lang="th-TH" sz="2100" b="1" dirty="0">
                <a:solidFill>
                  <a:srgbClr val="000000"/>
                </a:solidFill>
              </a:rPr>
              <a:t>และการจัดซื้อจัดจ้างโดยวิธี</a:t>
            </a:r>
            <a:r>
              <a:rPr lang="th-TH" sz="2100" b="1" dirty="0" smtClean="0">
                <a:solidFill>
                  <a:srgbClr val="000000"/>
                </a:solidFill>
              </a:rPr>
              <a:t>ประกาศเชิญ</a:t>
            </a:r>
            <a:r>
              <a:rPr lang="th-TH" sz="2100" b="1" dirty="0">
                <a:solidFill>
                  <a:srgbClr val="000000"/>
                </a:solidFill>
              </a:rPr>
              <a:t>ชวนทั่วไปหรือวิธีคัดเลือกอาจก่อให้เกิดความล่าช้า</a:t>
            </a:r>
            <a:r>
              <a:rPr lang="th-TH" sz="2100" b="1" dirty="0" smtClean="0">
                <a:solidFill>
                  <a:srgbClr val="000000"/>
                </a:solidFill>
              </a:rPr>
              <a:t>เสียหาย</a:t>
            </a:r>
            <a:br>
              <a:rPr lang="th-TH" sz="2100" b="1" dirty="0" smtClean="0">
                <a:solidFill>
                  <a:srgbClr val="000000"/>
                </a:solidFill>
              </a:rPr>
            </a:br>
            <a:r>
              <a:rPr lang="th-TH" sz="2100" b="1" dirty="0" smtClean="0">
                <a:solidFill>
                  <a:srgbClr val="000000"/>
                </a:solidFill>
              </a:rPr>
              <a:t>    อย่างร้ายแรง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th-TH" sz="2100" b="1" dirty="0">
                <a:solidFill>
                  <a:srgbClr val="000000"/>
                </a:solidFill>
              </a:rPr>
              <a:t>จ. กรณีเป็นพัสดุที่เกี่ยวพันกับพัสดุที่ได้ทำการจัดซื้อจัดจ้างไว้ก่อนแล้ว และ</a:t>
            </a:r>
            <a:r>
              <a:rPr lang="th-TH" sz="2100" b="1" dirty="0" smtClean="0">
                <a:solidFill>
                  <a:srgbClr val="000000"/>
                </a:solidFill>
              </a:rPr>
              <a:t>มีความ</a:t>
            </a:r>
            <a:r>
              <a:rPr lang="th-TH" sz="2100" b="1" dirty="0">
                <a:solidFill>
                  <a:srgbClr val="000000"/>
                </a:solidFill>
              </a:rPr>
              <a:t>จำเป็นต้องทำการจัดซื้อจัดจ้าง</a:t>
            </a:r>
            <a:r>
              <a:rPr lang="th-TH" sz="2100" b="1" dirty="0" smtClean="0">
                <a:solidFill>
                  <a:srgbClr val="000000"/>
                </a:solidFill>
              </a:rPr>
              <a:t>เพิ่มเติม</a:t>
            </a:r>
            <a:br>
              <a:rPr lang="th-TH" sz="2100" b="1" dirty="0" smtClean="0">
                <a:solidFill>
                  <a:srgbClr val="000000"/>
                </a:solidFill>
              </a:rPr>
            </a:br>
            <a:r>
              <a:rPr lang="th-TH" sz="2100" b="1" dirty="0" smtClean="0">
                <a:solidFill>
                  <a:srgbClr val="000000"/>
                </a:solidFill>
              </a:rPr>
              <a:t>    หรือ</a:t>
            </a:r>
            <a:r>
              <a:rPr lang="th-TH" sz="2100" b="1" dirty="0">
                <a:solidFill>
                  <a:srgbClr val="000000"/>
                </a:solidFill>
              </a:rPr>
              <a:t>ต่อเนื่องในการใช้พัสดุนั้น </a:t>
            </a:r>
            <a:br>
              <a:rPr lang="th-TH" sz="2100" b="1" dirty="0">
                <a:solidFill>
                  <a:srgbClr val="000000"/>
                </a:solidFill>
              </a:rPr>
            </a:br>
            <a:r>
              <a:rPr lang="th-TH" sz="2100" b="1" dirty="0">
                <a:solidFill>
                  <a:srgbClr val="000000"/>
                </a:solidFill>
              </a:rPr>
              <a:t>ฉ. กรณีเป็นพัสดุที่จะขายทอดตลาดโดยหน่วยงานของรัฐ องค์การ</a:t>
            </a:r>
            <a:r>
              <a:rPr lang="th-TH" sz="2100" b="1" dirty="0" smtClean="0">
                <a:solidFill>
                  <a:srgbClr val="000000"/>
                </a:solidFill>
              </a:rPr>
              <a:t>ระหว่างประเทศ </a:t>
            </a:r>
            <a:r>
              <a:rPr lang="th-TH" sz="2100" b="1" dirty="0">
                <a:solidFill>
                  <a:srgbClr val="000000"/>
                </a:solidFill>
              </a:rPr>
              <a:t>หรือหน่วยงานของต่างประเทศ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th-TH" sz="2100" b="1" dirty="0">
                <a:solidFill>
                  <a:srgbClr val="000000"/>
                </a:solidFill>
              </a:rPr>
              <a:t>ช. กรณีเป็นพัสดุที่เป็นที่ดินหรือสิ่งปลูกสร้างซึ่งจำเป็นต้องซื้อเฉพาะ</a:t>
            </a:r>
            <a:r>
              <a:rPr lang="th-TH" sz="2100" b="1" dirty="0" smtClean="0">
                <a:solidFill>
                  <a:srgbClr val="000000"/>
                </a:solidFill>
              </a:rPr>
              <a:t>แห่ง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th-TH" sz="2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ซ. กรณี</a:t>
            </a:r>
            <a:r>
              <a:rPr lang="th-TH" sz="21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อื่นที่กำหนดใน</a:t>
            </a:r>
            <a:r>
              <a:rPr lang="th-TH" sz="2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กฎกระทรวง</a:t>
            </a:r>
            <a:endParaRPr lang="th-TH" sz="2100" b="1" dirty="0">
              <a:solidFill>
                <a:srgbClr val="000000"/>
              </a:solidFill>
            </a:endParaRPr>
          </a:p>
        </p:txBody>
      </p:sp>
      <p:sp>
        <p:nvSpPr>
          <p:cNvPr id="13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77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8163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3"/>
          <p:cNvGrpSpPr>
            <a:grpSpLocks/>
          </p:cNvGrpSpPr>
          <p:nvPr/>
        </p:nvGrpSpPr>
        <p:grpSpPr bwMode="auto">
          <a:xfrm>
            <a:off x="35496" y="2060848"/>
            <a:ext cx="9036496" cy="1370998"/>
            <a:chOff x="912" y="1008"/>
            <a:chExt cx="3984" cy="1006"/>
          </a:xfrm>
        </p:grpSpPr>
        <p:sp>
          <p:nvSpPr>
            <p:cNvPr id="90" name="AutoShape 4"/>
            <p:cNvSpPr>
              <a:spLocks noChangeArrowheads="1"/>
            </p:cNvSpPr>
            <p:nvPr/>
          </p:nvSpPr>
          <p:spPr bwMode="gray">
            <a:xfrm>
              <a:off x="912" y="1008"/>
              <a:ext cx="3984" cy="1006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grpSp>
          <p:nvGrpSpPr>
            <p:cNvPr id="91" name="Group 5"/>
            <p:cNvGrpSpPr>
              <a:grpSpLocks/>
            </p:cNvGrpSpPr>
            <p:nvPr/>
          </p:nvGrpSpPr>
          <p:grpSpPr bwMode="auto">
            <a:xfrm>
              <a:off x="999" y="1092"/>
              <a:ext cx="511" cy="746"/>
              <a:chOff x="999" y="1092"/>
              <a:chExt cx="511" cy="746"/>
            </a:xfrm>
          </p:grpSpPr>
          <p:sp>
            <p:nvSpPr>
              <p:cNvPr id="93" name="AutoShape 6"/>
              <p:cNvSpPr>
                <a:spLocks noChangeArrowheads="1"/>
              </p:cNvSpPr>
              <p:nvPr/>
            </p:nvSpPr>
            <p:spPr bwMode="gray">
              <a:xfrm>
                <a:off x="999" y="1092"/>
                <a:ext cx="511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th-TH" sz="180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94" name="Freeform 7"/>
              <p:cNvSpPr>
                <a:spLocks/>
              </p:cNvSpPr>
              <p:nvPr/>
            </p:nvSpPr>
            <p:spPr bwMode="gray">
              <a:xfrm>
                <a:off x="1047" y="1140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 sz="180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95" name="Text Box 8"/>
              <p:cNvSpPr txBox="1">
                <a:spLocks noChangeArrowheads="1"/>
              </p:cNvSpPr>
              <p:nvPr/>
            </p:nvSpPr>
            <p:spPr bwMode="gray">
              <a:xfrm>
                <a:off x="1121" y="1168"/>
                <a:ext cx="267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altLang="th-TH" sz="40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(ก)</a:t>
                </a:r>
                <a:endParaRPr lang="en-US" altLang="th-TH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sp>
          <p:nvSpPr>
            <p:cNvPr id="92" name="Text Box 9"/>
            <p:cNvSpPr txBox="1">
              <a:spLocks noChangeArrowheads="1"/>
            </p:cNvSpPr>
            <p:nvPr/>
          </p:nvSpPr>
          <p:spPr bwMode="gray">
            <a:xfrm>
              <a:off x="1597" y="1079"/>
              <a:ext cx="3285" cy="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thaiDist">
                <a:lnSpc>
                  <a:spcPct val="90000"/>
                </a:lnSpc>
                <a:spcAft>
                  <a:spcPts val="0"/>
                </a:spcAft>
                <a:tabLst>
                  <a:tab pos="808038" algn="l"/>
                </a:tabLst>
              </a:pPr>
              <a:r>
                <a:rPr lang="th-TH" sz="2000" b="1" dirty="0">
                  <a:solidFill>
                    <a:srgbClr val="000000"/>
                  </a:solidFill>
                  <a:ea typeface="Cordia New" panose="020B0304020202020204" pitchFamily="34" charset="-34"/>
                </a:rPr>
                <a:t>กรณีใช้วิธีตามมาตรา 56 (2) (ก) ให้เชิญผู้ประกอบการที่มีอาชีพขายหรือ</a:t>
              </a:r>
              <a:r>
                <a:rPr lang="th-TH" sz="2000" b="1" spc="-30" dirty="0">
                  <a:solidFill>
                    <a:srgbClr val="000000"/>
                  </a:solidFill>
                  <a:ea typeface="Cordia New" panose="020B0304020202020204" pitchFamily="34" charset="-34"/>
                </a:rPr>
                <a:t>รับจ้างนั้นโดยตรง หรือจากผู้ยื่นข้อเสนอในการซื้อหรือจ้างโดยวิธีประกาศเชิญชวนทั่วไปหรือวิธีคัดเลือกซึ่งถูกยกเลิกไป (ถ้ามี)</a:t>
              </a:r>
              <a:r>
                <a:rPr lang="th-TH" sz="2000" b="1" dirty="0">
                  <a:solidFill>
                    <a:srgbClr val="000000"/>
                  </a:solidFill>
                  <a:ea typeface="Cordia New" panose="020B0304020202020204" pitchFamily="34" charset="-34"/>
                </a:rPr>
                <a:t> ให้มายื่นเสนอราคา ทั้งนี้ หากเห็นว่า ผู้ประกอบการรายที่เห็นสมควรซื้อหรือจ้างเสนอราคาสูงกว่าราคาในท้องตลาด หรือราคาที่ประมาณได้ หรือราคาที่คณะกรรมการเห็นสมควร ให้ต่อรองราคาลงเท่าที่จะทำได้</a:t>
              </a:r>
            </a:p>
          </p:txBody>
        </p:sp>
      </p:grpSp>
      <p:grpSp>
        <p:nvGrpSpPr>
          <p:cNvPr id="96" name="Group 10"/>
          <p:cNvGrpSpPr>
            <a:grpSpLocks/>
          </p:cNvGrpSpPr>
          <p:nvPr/>
        </p:nvGrpSpPr>
        <p:grpSpPr bwMode="auto">
          <a:xfrm>
            <a:off x="35496" y="3696515"/>
            <a:ext cx="9036496" cy="1424201"/>
            <a:chOff x="912" y="2016"/>
            <a:chExt cx="3984" cy="912"/>
          </a:xfrm>
        </p:grpSpPr>
        <p:sp>
          <p:nvSpPr>
            <p:cNvPr id="97" name="AutoShape 11"/>
            <p:cNvSpPr>
              <a:spLocks noChangeArrowheads="1"/>
            </p:cNvSpPr>
            <p:nvPr/>
          </p:nvSpPr>
          <p:spPr bwMode="gray">
            <a:xfrm>
              <a:off x="912" y="201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grpSp>
          <p:nvGrpSpPr>
            <p:cNvPr id="98" name="Group 12"/>
            <p:cNvGrpSpPr>
              <a:grpSpLocks/>
            </p:cNvGrpSpPr>
            <p:nvPr/>
          </p:nvGrpSpPr>
          <p:grpSpPr bwMode="auto">
            <a:xfrm>
              <a:off x="999" y="2100"/>
              <a:ext cx="511" cy="746"/>
              <a:chOff x="999" y="2100"/>
              <a:chExt cx="511" cy="746"/>
            </a:xfrm>
          </p:grpSpPr>
          <p:sp>
            <p:nvSpPr>
              <p:cNvPr id="100" name="AutoShape 13"/>
              <p:cNvSpPr>
                <a:spLocks noChangeArrowheads="1"/>
              </p:cNvSpPr>
              <p:nvPr/>
            </p:nvSpPr>
            <p:spPr bwMode="gray">
              <a:xfrm>
                <a:off x="999" y="2100"/>
                <a:ext cx="511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hlink">
                      <a:gamma/>
                      <a:tint val="72549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th-TH" sz="180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101" name="Freeform 14"/>
              <p:cNvSpPr>
                <a:spLocks/>
              </p:cNvSpPr>
              <p:nvPr/>
            </p:nvSpPr>
            <p:spPr bwMode="gray">
              <a:xfrm>
                <a:off x="1047" y="2148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 sz="180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102" name="Text Box 15"/>
              <p:cNvSpPr txBox="1">
                <a:spLocks noChangeArrowheads="1"/>
              </p:cNvSpPr>
              <p:nvPr/>
            </p:nvSpPr>
            <p:spPr bwMode="gray">
              <a:xfrm>
                <a:off x="1102" y="2186"/>
                <a:ext cx="274" cy="5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altLang="th-TH" sz="40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(ข)</a:t>
                </a:r>
                <a:endParaRPr lang="en-US" altLang="th-TH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sp>
          <p:nvSpPr>
            <p:cNvPr id="99" name="Text Box 16"/>
            <p:cNvSpPr txBox="1">
              <a:spLocks noChangeArrowheads="1"/>
            </p:cNvSpPr>
            <p:nvPr/>
          </p:nvSpPr>
          <p:spPr bwMode="gray">
            <a:xfrm>
              <a:off x="1597" y="2063"/>
              <a:ext cx="3252" cy="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th-TH" sz="2000" b="1" dirty="0">
                  <a:solidFill>
                    <a:srgbClr val="000000"/>
                  </a:solidFill>
                  <a:ea typeface="Cordia New" panose="020B0304020202020204" pitchFamily="34" charset="-34"/>
                </a:rPr>
                <a:t>กรณีตามมาตรา 56 (2) (ค) (ง) ให้เชิญผู้ประกอบการที่มีอาชีพขายหรือ</a:t>
              </a:r>
              <a:r>
                <a:rPr lang="th-TH" sz="2000" b="1" spc="-30" dirty="0">
                  <a:solidFill>
                    <a:srgbClr val="000000"/>
                  </a:solidFill>
                  <a:ea typeface="Cordia New" panose="020B0304020202020204" pitchFamily="34" charset="-34"/>
                </a:rPr>
                <a:t>รับจ้างนั้นโดยตรง</a:t>
              </a:r>
              <a:r>
                <a:rPr lang="th-TH" sz="2000" b="1" dirty="0">
                  <a:solidFill>
                    <a:srgbClr val="000000"/>
                  </a:solidFill>
                  <a:ea typeface="Cordia New" panose="020B0304020202020204" pitchFamily="34" charset="-34"/>
                </a:rPr>
                <a:t>มายื่นราคา </a:t>
              </a:r>
              <a:br>
                <a:rPr lang="th-TH" sz="2000" b="1" dirty="0">
                  <a:solidFill>
                    <a:srgbClr val="000000"/>
                  </a:solidFill>
                  <a:ea typeface="Cordia New" panose="020B0304020202020204" pitchFamily="34" charset="-34"/>
                </a:rPr>
              </a:br>
              <a:r>
                <a:rPr lang="th-TH" sz="2000" b="1" dirty="0">
                  <a:solidFill>
                    <a:srgbClr val="000000"/>
                  </a:solidFill>
                  <a:ea typeface="Cordia New" panose="020B0304020202020204" pitchFamily="34" charset="-34"/>
                </a:rPr>
                <a:t>หากเห็นว่าราคาที่เสนอนั้นยังสูงกว่าราคาในท้องถิ่น หรือราคาหรือราคาที่ประมาณได้ หรือราคาที่คณะกรรมการเห็นสมควร ให้ต่อรองราคาลงเท่าที่จะทำได้</a:t>
              </a:r>
              <a:endParaRPr lang="en-US" altLang="th-TH" sz="20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3" name="Group 17"/>
          <p:cNvGrpSpPr>
            <a:grpSpLocks/>
          </p:cNvGrpSpPr>
          <p:nvPr/>
        </p:nvGrpSpPr>
        <p:grpSpPr bwMode="auto">
          <a:xfrm>
            <a:off x="35496" y="5445225"/>
            <a:ext cx="9036496" cy="1421616"/>
            <a:chOff x="912" y="3120"/>
            <a:chExt cx="3984" cy="1037"/>
          </a:xfrm>
        </p:grpSpPr>
        <p:sp>
          <p:nvSpPr>
            <p:cNvPr id="104" name="AutoShape 18"/>
            <p:cNvSpPr>
              <a:spLocks noChangeArrowheads="1"/>
            </p:cNvSpPr>
            <p:nvPr/>
          </p:nvSpPr>
          <p:spPr bwMode="gray">
            <a:xfrm>
              <a:off x="912" y="3194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48627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grpSp>
          <p:nvGrpSpPr>
            <p:cNvPr id="105" name="Group 19"/>
            <p:cNvGrpSpPr>
              <a:grpSpLocks/>
            </p:cNvGrpSpPr>
            <p:nvPr/>
          </p:nvGrpSpPr>
          <p:grpSpPr bwMode="auto">
            <a:xfrm>
              <a:off x="999" y="3120"/>
              <a:ext cx="511" cy="746"/>
              <a:chOff x="999" y="3120"/>
              <a:chExt cx="511" cy="746"/>
            </a:xfrm>
          </p:grpSpPr>
          <p:sp>
            <p:nvSpPr>
              <p:cNvPr id="107" name="AutoShape 20"/>
              <p:cNvSpPr>
                <a:spLocks noChangeArrowheads="1"/>
              </p:cNvSpPr>
              <p:nvPr/>
            </p:nvSpPr>
            <p:spPr bwMode="gray">
              <a:xfrm>
                <a:off x="999" y="3120"/>
                <a:ext cx="511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folHlink">
                      <a:gamma/>
                      <a:tint val="63529"/>
                      <a:invGamma/>
                    </a:schemeClr>
                  </a:gs>
                  <a:gs pos="100000">
                    <a:schemeClr val="fol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th-TH" sz="180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108" name="Freeform 21"/>
              <p:cNvSpPr>
                <a:spLocks/>
              </p:cNvSpPr>
              <p:nvPr/>
            </p:nvSpPr>
            <p:spPr bwMode="gray">
              <a:xfrm>
                <a:off x="1047" y="3168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tint val="48627"/>
                      <a:invGamma/>
                    </a:schemeClr>
                  </a:gs>
                  <a:gs pos="100000">
                    <a:schemeClr val="fol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 sz="180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109" name="Text Box 22"/>
              <p:cNvSpPr txBox="1">
                <a:spLocks noChangeArrowheads="1"/>
              </p:cNvSpPr>
              <p:nvPr/>
            </p:nvSpPr>
            <p:spPr bwMode="gray">
              <a:xfrm>
                <a:off x="1102" y="3215"/>
                <a:ext cx="272" cy="5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altLang="th-TH" sz="40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(ค)</a:t>
                </a:r>
                <a:endParaRPr lang="en-US" altLang="th-TH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sp>
          <p:nvSpPr>
            <p:cNvPr id="106" name="Text Box 23"/>
            <p:cNvSpPr txBox="1">
              <a:spLocks noChangeArrowheads="1"/>
            </p:cNvSpPr>
            <p:nvPr/>
          </p:nvSpPr>
          <p:spPr bwMode="gray">
            <a:xfrm>
              <a:off x="1597" y="3120"/>
              <a:ext cx="3285" cy="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thaiDist">
                <a:lnSpc>
                  <a:spcPct val="120000"/>
                </a:lnSpc>
                <a:spcAft>
                  <a:spcPts val="0"/>
                </a:spcAft>
                <a:tabLst>
                  <a:tab pos="808038" algn="l"/>
                  <a:tab pos="1073150" algn="l"/>
                </a:tabLst>
              </a:pPr>
              <a:r>
                <a:rPr lang="th-TH" sz="1800" b="1" dirty="0">
                  <a:solidFill>
                    <a:srgbClr val="000000"/>
                  </a:solidFill>
                  <a:ea typeface="Cordia New" panose="020B0304020202020204" pitchFamily="34" charset="-34"/>
                </a:rPr>
                <a:t>กรณีจำเป็นต้องทำการจัดซื้อจัดจ้างเพิ่มเติมหรือต่อเนื่องจากพัสดุที่ได้จัดซื้อจัดจ้างไว้ก่อนแล้ว ตามมาตรา 56 (2) (จ) </a:t>
              </a:r>
              <a:br>
                <a:rPr lang="th-TH" sz="1800" b="1" dirty="0">
                  <a:solidFill>
                    <a:srgbClr val="000000"/>
                  </a:solidFill>
                  <a:ea typeface="Cordia New" panose="020B0304020202020204" pitchFamily="34" charset="-34"/>
                </a:rPr>
              </a:br>
              <a:r>
                <a:rPr lang="th-TH" sz="1800" b="1" dirty="0">
                  <a:solidFill>
                    <a:srgbClr val="000000"/>
                  </a:solidFill>
                  <a:ea typeface="Cordia New" panose="020B0304020202020204" pitchFamily="34" charset="-34"/>
                </a:rPr>
                <a:t>ให้เจรจากับผู้ประกอบการรายเดิมตามสัญญาหรือข้อตกลงซึ่งยังไม่สิ้นสุดระยะเวลาส่งมอบ เพื่อขอให้มีการซื้อหรือจ้างตามรายละเอียด และราคาที่ต่ำกว่าหรือราคาเดิม โดยคำนึงถึงราคาต่อหน่วยตามสัญญาเดิม (ถ้ามี) เพื่อให้เกิดประโยชน์สูงสุดต่อหน่วยงานของรัฐ</a:t>
              </a:r>
            </a:p>
          </p:txBody>
        </p:sp>
      </p:grpSp>
      <p:sp>
        <p:nvSpPr>
          <p:cNvPr id="126" name="Half Frame 125"/>
          <p:cNvSpPr/>
          <p:nvPr/>
        </p:nvSpPr>
        <p:spPr bwMode="auto">
          <a:xfrm>
            <a:off x="39198" y="1022167"/>
            <a:ext cx="143976" cy="159152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27" name="Half Frame 126"/>
          <p:cNvSpPr/>
          <p:nvPr/>
        </p:nvSpPr>
        <p:spPr bwMode="auto">
          <a:xfrm rot="16200000">
            <a:off x="35777" y="1802343"/>
            <a:ext cx="197207" cy="175786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28" name="Half Frame 127"/>
          <p:cNvSpPr/>
          <p:nvPr/>
        </p:nvSpPr>
        <p:spPr bwMode="auto">
          <a:xfrm rot="5400000">
            <a:off x="8924684" y="979261"/>
            <a:ext cx="157679" cy="19722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29" name="Half Frame 128"/>
          <p:cNvSpPr/>
          <p:nvPr/>
        </p:nvSpPr>
        <p:spPr bwMode="auto">
          <a:xfrm rot="10978838">
            <a:off x="8908711" y="1832795"/>
            <a:ext cx="189620" cy="15121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29" name="Picture 28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3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78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383706" y="214497"/>
            <a:ext cx="6911975" cy="609600"/>
          </a:xfrm>
        </p:spPr>
        <p:txBody>
          <a:bodyPr/>
          <a:lstStyle/>
          <a:p>
            <a:r>
              <a:rPr lang="th-TH" sz="3600" dirty="0">
                <a:solidFill>
                  <a:srgbClr val="3D34F6"/>
                </a:solidFill>
              </a:rPr>
              <a:t>การซื้อหรือจ้าง โดยวิธีเฉพาะเจาะจง (ต่อ)</a:t>
            </a:r>
          </a:p>
        </p:txBody>
      </p:sp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8E6EEA43-4828-4E2F-B492-78AEDED27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26" y="1052000"/>
            <a:ext cx="9126503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513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3"/>
          <p:cNvGrpSpPr>
            <a:grpSpLocks/>
          </p:cNvGrpSpPr>
          <p:nvPr/>
        </p:nvGrpSpPr>
        <p:grpSpPr bwMode="auto">
          <a:xfrm>
            <a:off x="65178" y="1120031"/>
            <a:ext cx="9036496" cy="1012577"/>
            <a:chOff x="912" y="1008"/>
            <a:chExt cx="3984" cy="743"/>
          </a:xfrm>
        </p:grpSpPr>
        <p:sp>
          <p:nvSpPr>
            <p:cNvPr id="90" name="AutoShape 4"/>
            <p:cNvSpPr>
              <a:spLocks noChangeArrowheads="1"/>
            </p:cNvSpPr>
            <p:nvPr/>
          </p:nvSpPr>
          <p:spPr bwMode="gray">
            <a:xfrm>
              <a:off x="912" y="1008"/>
              <a:ext cx="3984" cy="743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grpSp>
          <p:nvGrpSpPr>
            <p:cNvPr id="91" name="Group 5"/>
            <p:cNvGrpSpPr>
              <a:grpSpLocks/>
            </p:cNvGrpSpPr>
            <p:nvPr/>
          </p:nvGrpSpPr>
          <p:grpSpPr bwMode="auto">
            <a:xfrm>
              <a:off x="999" y="1092"/>
              <a:ext cx="500" cy="595"/>
              <a:chOff x="999" y="1092"/>
              <a:chExt cx="500" cy="595"/>
            </a:xfrm>
          </p:grpSpPr>
          <p:sp>
            <p:nvSpPr>
              <p:cNvPr id="93" name="AutoShape 6"/>
              <p:cNvSpPr>
                <a:spLocks noChangeArrowheads="1"/>
              </p:cNvSpPr>
              <p:nvPr/>
            </p:nvSpPr>
            <p:spPr bwMode="gray">
              <a:xfrm>
                <a:off x="999" y="1092"/>
                <a:ext cx="500" cy="591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th-TH" sz="180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94" name="Freeform 7"/>
              <p:cNvSpPr>
                <a:spLocks/>
              </p:cNvSpPr>
              <p:nvPr/>
            </p:nvSpPr>
            <p:spPr bwMode="gray">
              <a:xfrm>
                <a:off x="1047" y="1140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th-TH" sz="180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95" name="Text Box 8"/>
              <p:cNvSpPr txBox="1">
                <a:spLocks noChangeArrowheads="1"/>
              </p:cNvSpPr>
              <p:nvPr/>
            </p:nvSpPr>
            <p:spPr bwMode="gray">
              <a:xfrm>
                <a:off x="1102" y="1168"/>
                <a:ext cx="254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th-TH" altLang="th-TH" sz="40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(ง)</a:t>
                </a:r>
                <a:endParaRPr lang="en-US" altLang="th-TH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sp>
          <p:nvSpPr>
            <p:cNvPr id="92" name="Text Box 9"/>
            <p:cNvSpPr txBox="1">
              <a:spLocks noChangeArrowheads="1"/>
            </p:cNvSpPr>
            <p:nvPr/>
          </p:nvSpPr>
          <p:spPr bwMode="gray">
            <a:xfrm>
              <a:off x="1589" y="1224"/>
              <a:ext cx="3256" cy="3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thaiDist">
                <a:lnSpc>
                  <a:spcPct val="120000"/>
                </a:lnSpc>
                <a:spcAft>
                  <a:spcPts val="0"/>
                </a:spcAft>
                <a:tabLst>
                  <a:tab pos="808038" algn="l"/>
                  <a:tab pos="1073150" algn="l"/>
                </a:tabLst>
                <a:defRPr/>
              </a:pPr>
              <a:r>
                <a:rPr lang="th-TH" b="1" dirty="0">
                  <a:solidFill>
                    <a:srgbClr val="000000"/>
                  </a:solidFill>
                  <a:ea typeface="Cordia New" panose="020B0304020202020204" pitchFamily="34" charset="-34"/>
                </a:rPr>
                <a:t>กรณีตามมาตรา 56 (2) (ฉ) ให้ดำเนินการโดยวิธีเจรจาตกลงราคา</a:t>
              </a:r>
            </a:p>
          </p:txBody>
        </p:sp>
      </p:grpSp>
      <p:grpSp>
        <p:nvGrpSpPr>
          <p:cNvPr id="96" name="Group 10"/>
          <p:cNvGrpSpPr>
            <a:grpSpLocks/>
          </p:cNvGrpSpPr>
          <p:nvPr/>
        </p:nvGrpSpPr>
        <p:grpSpPr bwMode="auto">
          <a:xfrm>
            <a:off x="45565" y="2273106"/>
            <a:ext cx="9036496" cy="1060934"/>
            <a:chOff x="912" y="1986"/>
            <a:chExt cx="3984" cy="942"/>
          </a:xfrm>
        </p:grpSpPr>
        <p:sp>
          <p:nvSpPr>
            <p:cNvPr id="97" name="AutoShape 11"/>
            <p:cNvSpPr>
              <a:spLocks noChangeArrowheads="1"/>
            </p:cNvSpPr>
            <p:nvPr/>
          </p:nvSpPr>
          <p:spPr bwMode="gray">
            <a:xfrm>
              <a:off x="912" y="201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grpSp>
          <p:nvGrpSpPr>
            <p:cNvPr id="98" name="Group 12"/>
            <p:cNvGrpSpPr>
              <a:grpSpLocks/>
            </p:cNvGrpSpPr>
            <p:nvPr/>
          </p:nvGrpSpPr>
          <p:grpSpPr bwMode="auto">
            <a:xfrm>
              <a:off x="999" y="2100"/>
              <a:ext cx="500" cy="746"/>
              <a:chOff x="999" y="2100"/>
              <a:chExt cx="500" cy="746"/>
            </a:xfrm>
          </p:grpSpPr>
          <p:sp>
            <p:nvSpPr>
              <p:cNvPr id="100" name="AutoShape 13"/>
              <p:cNvSpPr>
                <a:spLocks noChangeArrowheads="1"/>
              </p:cNvSpPr>
              <p:nvPr/>
            </p:nvSpPr>
            <p:spPr bwMode="gray">
              <a:xfrm>
                <a:off x="999" y="2100"/>
                <a:ext cx="500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hlink">
                      <a:gamma/>
                      <a:tint val="72549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th-TH" sz="180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101" name="Freeform 14"/>
              <p:cNvSpPr>
                <a:spLocks/>
              </p:cNvSpPr>
              <p:nvPr/>
            </p:nvSpPr>
            <p:spPr bwMode="gray">
              <a:xfrm>
                <a:off x="1047" y="2148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th-TH" sz="180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102" name="Text Box 15"/>
              <p:cNvSpPr txBox="1">
                <a:spLocks noChangeArrowheads="1"/>
              </p:cNvSpPr>
              <p:nvPr/>
            </p:nvSpPr>
            <p:spPr bwMode="gray">
              <a:xfrm>
                <a:off x="1102" y="2213"/>
                <a:ext cx="274" cy="5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th-TH" altLang="th-TH" sz="40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(จ)</a:t>
                </a:r>
                <a:endParaRPr lang="en-US" altLang="th-TH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sp>
          <p:nvSpPr>
            <p:cNvPr id="99" name="Text Box 16"/>
            <p:cNvSpPr txBox="1">
              <a:spLocks noChangeArrowheads="1"/>
            </p:cNvSpPr>
            <p:nvPr/>
          </p:nvSpPr>
          <p:spPr bwMode="gray">
            <a:xfrm>
              <a:off x="1585" y="1986"/>
              <a:ext cx="3247" cy="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th-TH" b="1" dirty="0">
                  <a:solidFill>
                    <a:srgbClr val="000000"/>
                  </a:solidFill>
                  <a:ea typeface="Cordia New" panose="020B0304020202020204" pitchFamily="34" charset="-34"/>
                </a:rPr>
                <a:t>กรณีตามมาตรา 56 (2) (ช) ให้เชิญเจ้าของที่ดินหรือสิ่งปลูกสร้างโดยตรงมาเสนอราคา หากเห็นว่า ราคาที่เสนอนั้นยังสูงกว่าราคาในท้องตลาด หรือราคาที่คณะกรรมการเห็นสมควร ให้ต่อรองราคาลงเท่าที่จะทำได้</a:t>
              </a:r>
              <a:endParaRPr lang="en-US" altLang="th-TH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" name="กลุ่ม 1">
            <a:extLst>
              <a:ext uri="{FF2B5EF4-FFF2-40B4-BE49-F238E27FC236}">
                <a16:creationId xmlns="" xmlns:a16="http://schemas.microsoft.com/office/drawing/2014/main" id="{2E7DF19B-DB3D-4743-B948-5D1362F1C36F}"/>
              </a:ext>
            </a:extLst>
          </p:cNvPr>
          <p:cNvGrpSpPr/>
          <p:nvPr/>
        </p:nvGrpSpPr>
        <p:grpSpPr>
          <a:xfrm>
            <a:off x="76405" y="3566194"/>
            <a:ext cx="8911506" cy="1306579"/>
            <a:chOff x="64232" y="4428354"/>
            <a:chExt cx="8911506" cy="1306579"/>
          </a:xfrm>
        </p:grpSpPr>
        <p:sp>
          <p:nvSpPr>
            <p:cNvPr id="29" name="TextBox 28"/>
            <p:cNvSpPr txBox="1"/>
            <p:nvPr/>
          </p:nvSpPr>
          <p:spPr>
            <a:xfrm>
              <a:off x="81543" y="4442271"/>
              <a:ext cx="8883949" cy="1292662"/>
            </a:xfrm>
            <a:prstGeom prst="rect">
              <a:avLst/>
            </a:prstGeom>
            <a:solidFill>
              <a:srgbClr val="FFFFAF"/>
            </a:solidFill>
          </p:spPr>
          <p:txBody>
            <a:bodyPr wrap="square" rtlCol="0">
              <a:spAutoFit/>
            </a:bodyPr>
            <a:lstStyle/>
            <a:p>
              <a:pPr algn="thaiDist">
                <a:spcAft>
                  <a:spcPts val="0"/>
                </a:spcAft>
                <a:tabLst>
                  <a:tab pos="1710690" algn="l"/>
                </a:tabLst>
                <a:defRPr/>
              </a:pPr>
              <a:r>
                <a:rPr lang="th-TH" sz="2600" dirty="0">
                  <a:solidFill>
                    <a:srgbClr val="000000"/>
                  </a:solidFill>
                  <a:latin typeface="Cordia New" panose="020B0304020202020204" pitchFamily="34" charset="-34"/>
                  <a:ea typeface="Cordia New" panose="020B0304020202020204" pitchFamily="34" charset="-34"/>
                  <a:cs typeface="+mn-cs"/>
                </a:rPr>
                <a:t>    </a:t>
              </a:r>
              <a:r>
                <a:rPr lang="th-TH" sz="2600" b="1" dirty="0">
                  <a:solidFill>
                    <a:srgbClr val="000000"/>
                  </a:solidFill>
                  <a:ea typeface="Cordia New" panose="020B0304020202020204" pitchFamily="34" charset="-34"/>
                </a:rPr>
                <a:t>กรณีตามมาตรา </a:t>
              </a:r>
              <a:r>
                <a:rPr lang="en-US" sz="2600" b="1" dirty="0">
                  <a:solidFill>
                    <a:srgbClr val="000000"/>
                  </a:solidFill>
                  <a:ea typeface="Cordia New" panose="020B0304020202020204" pitchFamily="34" charset="-34"/>
                </a:rPr>
                <a:t>56</a:t>
              </a:r>
              <a:r>
                <a:rPr lang="th-TH" sz="2600" b="1" dirty="0">
                  <a:solidFill>
                    <a:srgbClr val="000000"/>
                  </a:solidFill>
                  <a:ea typeface="Cordia New" panose="020B0304020202020204" pitchFamily="34" charset="-34"/>
                </a:rPr>
                <a:t> (2) (ข) ให้เจ้าหน้าที่เจรจาตกลงราคากับผู้ประกอบการที่มีอาชีพขายหรือ</a:t>
              </a:r>
              <a:r>
                <a:rPr lang="th-TH" sz="2600" b="1" spc="-30" dirty="0">
                  <a:solidFill>
                    <a:srgbClr val="000000"/>
                  </a:solidFill>
                  <a:ea typeface="Cordia New" panose="020B0304020202020204" pitchFamily="34" charset="-34"/>
                </a:rPr>
                <a:t>รับจ้างนั้นโดยตรง </a:t>
              </a:r>
              <a:r>
                <a:rPr lang="th-TH" sz="2600" b="1" dirty="0">
                  <a:solidFill>
                    <a:srgbClr val="000000"/>
                  </a:solidFill>
                  <a:ea typeface="Cordia New" panose="020B0304020202020204" pitchFamily="34" charset="-34"/>
                </a:rPr>
                <a:t>แล้วให้หัวหน้าเจ้าหน้าที่ซื้อหรือจ้างภายในวงเงินที่ได้รับความเห็นชอบจากหัวหน้าหน่วยงานของรัฐ </a:t>
              </a:r>
              <a:endParaRPr lang="en-US" sz="2600" b="1" dirty="0">
                <a:solidFill>
                  <a:srgbClr val="000000"/>
                </a:solidFill>
                <a:ea typeface="Cordia New" panose="020B0304020202020204" pitchFamily="34" charset="-34"/>
              </a:endParaRPr>
            </a:p>
          </p:txBody>
        </p:sp>
        <p:sp>
          <p:nvSpPr>
            <p:cNvPr id="30" name="Half Frame 29"/>
            <p:cNvSpPr/>
            <p:nvPr/>
          </p:nvSpPr>
          <p:spPr bwMode="auto">
            <a:xfrm>
              <a:off x="64232" y="4481295"/>
              <a:ext cx="143976" cy="159152"/>
            </a:xfrm>
            <a:prstGeom prst="halfFrame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th-TH" sz="20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1" name="Half Frame 30"/>
            <p:cNvSpPr/>
            <p:nvPr/>
          </p:nvSpPr>
          <p:spPr bwMode="auto">
            <a:xfrm rot="16200000">
              <a:off x="68989" y="5545686"/>
              <a:ext cx="197207" cy="175786"/>
            </a:xfrm>
            <a:prstGeom prst="halfFrame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th-TH" sz="20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2" name="Half Frame 31"/>
            <p:cNvSpPr/>
            <p:nvPr/>
          </p:nvSpPr>
          <p:spPr bwMode="auto">
            <a:xfrm rot="5400000">
              <a:off x="8796370" y="4408580"/>
              <a:ext cx="157679" cy="197227"/>
            </a:xfrm>
            <a:prstGeom prst="halfFrame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th-TH" sz="20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3" name="Half Frame 32"/>
            <p:cNvSpPr/>
            <p:nvPr/>
          </p:nvSpPr>
          <p:spPr bwMode="auto">
            <a:xfrm rot="10978838">
              <a:off x="8786118" y="5576137"/>
              <a:ext cx="189620" cy="151217"/>
            </a:xfrm>
            <a:prstGeom prst="halfFrame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th-TH" sz="2000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17553" y="4867813"/>
            <a:ext cx="8806059" cy="1865126"/>
          </a:xfrm>
          <a:prstGeom prst="rect">
            <a:avLst/>
          </a:prstGeom>
          <a:solidFill>
            <a:srgbClr val="FFFFAF"/>
          </a:solidFill>
        </p:spPr>
        <p:txBody>
          <a:bodyPr wrap="square" rtlCol="0">
            <a:spAutoFit/>
          </a:bodyPr>
          <a:lstStyle/>
          <a:p>
            <a:pPr algn="thaiDist">
              <a:lnSpc>
                <a:spcPct val="120000"/>
              </a:lnSpc>
              <a:spcAft>
                <a:spcPts val="0"/>
              </a:spcAft>
              <a:tabLst>
                <a:tab pos="1170305" algn="l"/>
                <a:tab pos="1260475" algn="l"/>
              </a:tabLst>
              <a:defRPr/>
            </a:pPr>
            <a:r>
              <a:rPr lang="th-TH" sz="2000" dirty="0">
                <a:solidFill>
                  <a:srgbClr val="000000"/>
                </a:solidFill>
                <a:ea typeface="Cordia New" panose="020B0304020202020204" pitchFamily="34" charset="-34"/>
              </a:rPr>
              <a:t> </a:t>
            </a:r>
            <a:r>
              <a:rPr lang="en-US" sz="2000" dirty="0">
                <a:solidFill>
                  <a:srgbClr val="000000"/>
                </a:solidFill>
                <a:ea typeface="Cordia New" panose="020B0304020202020204" pitchFamily="34" charset="-34"/>
              </a:rPr>
              <a:t>       </a:t>
            </a:r>
            <a:r>
              <a:rPr lang="th-TH" b="1" spc="-20" dirty="0">
                <a:solidFill>
                  <a:srgbClr val="000000"/>
                </a:solidFill>
                <a:ea typeface="Cordia New" panose="020B0304020202020204" pitchFamily="34" charset="-34"/>
              </a:rPr>
              <a:t>ในกรณีที่มีความจำเป็นเร่งด่วนที่เกิดขึ้นโดยไม่อาจคาดหมายไว้ก่อน และไม่อาจดำเนินการตามปกติได้ทัน ให้เจ้าหน้าที่หรือผู้ที่รับผิดชอบในการปฏิบัติงานนั้น</a:t>
            </a:r>
            <a:r>
              <a:rPr lang="th-TH" b="1" dirty="0">
                <a:solidFill>
                  <a:srgbClr val="000000"/>
                </a:solidFill>
                <a:ea typeface="Cordia New" panose="020B0304020202020204" pitchFamily="34" charset="-34"/>
              </a:rPr>
              <a:t>ดำเนินการไปก่อนแล้วรีบรายงานขอความเห็นชอบต่อหัวหน้าหน่วยงานของรัฐ และเมื่อหัวหน้าหน่วยงานของรัฐให้ความเห็นชอบแล้ว ให้ถือว่ารายงานดังกล่าวเป็นหลักฐานการตรวจรับโดยอนุโลม</a:t>
            </a:r>
            <a:endParaRPr lang="en-US" b="1" dirty="0">
              <a:solidFill>
                <a:srgbClr val="000000"/>
              </a:solidFill>
              <a:ea typeface="Cordia New" panose="020B0304020202020204" pitchFamily="34" charset="-34"/>
            </a:endParaRPr>
          </a:p>
        </p:txBody>
      </p:sp>
      <p:sp>
        <p:nvSpPr>
          <p:cNvPr id="35" name="Half Frame 34"/>
          <p:cNvSpPr/>
          <p:nvPr/>
        </p:nvSpPr>
        <p:spPr bwMode="auto">
          <a:xfrm>
            <a:off x="98922" y="4869535"/>
            <a:ext cx="143976" cy="159152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36" name="Half Frame 35"/>
          <p:cNvSpPr/>
          <p:nvPr/>
        </p:nvSpPr>
        <p:spPr bwMode="auto">
          <a:xfrm rot="16200000">
            <a:off x="52791" y="6536889"/>
            <a:ext cx="197207" cy="175786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37" name="Half Frame 36"/>
          <p:cNvSpPr/>
          <p:nvPr/>
        </p:nvSpPr>
        <p:spPr bwMode="auto">
          <a:xfrm rot="5400000">
            <a:off x="8793117" y="4875865"/>
            <a:ext cx="157679" cy="19722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27" name="Picture 26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4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defRPr/>
            </a:pPr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>
                <a:defRPr/>
              </a:pPr>
              <a:t>79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383706" y="214497"/>
            <a:ext cx="6911975" cy="609600"/>
          </a:xfrm>
        </p:spPr>
        <p:txBody>
          <a:bodyPr/>
          <a:lstStyle/>
          <a:p>
            <a:r>
              <a:rPr lang="th-TH" sz="3600" dirty="0">
                <a:solidFill>
                  <a:srgbClr val="3D34F6"/>
                </a:solidFill>
              </a:rPr>
              <a:t>การซื้อหรือจ้าง โดยวิธีเฉพาะเจาะจง (ต่อ)</a:t>
            </a:r>
          </a:p>
        </p:txBody>
      </p:sp>
      <p:sp>
        <p:nvSpPr>
          <p:cNvPr id="42" name="Half Frame 32">
            <a:extLst>
              <a:ext uri="{FF2B5EF4-FFF2-40B4-BE49-F238E27FC236}">
                <a16:creationId xmlns="" xmlns:a16="http://schemas.microsoft.com/office/drawing/2014/main" id="{62F773A8-A438-4806-BDAE-8E3250287BB9}"/>
              </a:ext>
            </a:extLst>
          </p:cNvPr>
          <p:cNvSpPr/>
          <p:nvPr/>
        </p:nvSpPr>
        <p:spPr bwMode="auto">
          <a:xfrm rot="10978838">
            <a:off x="8730189" y="6599760"/>
            <a:ext cx="189620" cy="15121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th-TH" sz="2000" dirty="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974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ร่างระเบียบมี 10 หมวด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ea typeface="굴림" panose="020B0600000101010101" pitchFamily="34" charset="-127"/>
              <a:cs typeface="Angsana New" pitchFamily="18" charset="-34"/>
            </a:endParaRPr>
          </a:p>
        </p:txBody>
      </p:sp>
      <p:sp>
        <p:nvSpPr>
          <p:cNvPr id="37892" name="AutoShape 4"/>
          <p:cNvSpPr>
            <a:spLocks noChangeArrowheads="1"/>
          </p:cNvSpPr>
          <p:nvPr/>
        </p:nvSpPr>
        <p:spPr bwMode="gray">
          <a:xfrm>
            <a:off x="1762125" y="1715425"/>
            <a:ext cx="5473700" cy="4667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eaLnBrk="1" latinLnBrk="1" hangingPunct="1"/>
            <a:r>
              <a:rPr kumimoji="1"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 </a:t>
            </a:r>
            <a:r>
              <a:rPr kumimoji="1" lang="en-US" altLang="ko-K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2. </a:t>
            </a:r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+mn-cs"/>
              </a:rPr>
              <a:t>การซื้อหรือจ้าง</a:t>
            </a:r>
            <a:endParaRPr kumimoji="1" lang="en-US" altLang="ko-KR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37893" name="AutoShape 5"/>
          <p:cNvSpPr>
            <a:spLocks noChangeArrowheads="1"/>
          </p:cNvSpPr>
          <p:nvPr/>
        </p:nvSpPr>
        <p:spPr bwMode="gray">
          <a:xfrm>
            <a:off x="1747838" y="2256812"/>
            <a:ext cx="5473700" cy="466725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eaLnBrk="1" latinLnBrk="1" hangingPunct="1"/>
            <a:r>
              <a:rPr kumimoji="1"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 </a:t>
            </a:r>
            <a:r>
              <a:rPr kumimoji="1" lang="en-US" altLang="ko-K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3. </a:t>
            </a:r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+mn-cs"/>
              </a:rPr>
              <a:t>งานจ้างที่ปรึกษา</a:t>
            </a:r>
            <a:endParaRPr kumimoji="1" lang="en-US" altLang="ko-KR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37894" name="AutoShape 6"/>
          <p:cNvSpPr>
            <a:spLocks noChangeArrowheads="1"/>
          </p:cNvSpPr>
          <p:nvPr/>
        </p:nvSpPr>
        <p:spPr bwMode="gray">
          <a:xfrm>
            <a:off x="1747838" y="2795545"/>
            <a:ext cx="5473700" cy="466725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eaLnBrk="1" latinLnBrk="1" hangingPunct="1"/>
            <a:r>
              <a:rPr kumimoji="1"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 </a:t>
            </a:r>
            <a:r>
              <a:rPr kumimoji="1" lang="en-US" altLang="ko-K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4. </a:t>
            </a:r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+mn-cs"/>
              </a:rPr>
              <a:t>งานจ้างออกแบบหรือควบคุมงานก่อสร้าง</a:t>
            </a:r>
            <a:endParaRPr kumimoji="1" lang="en-US" altLang="ko-KR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gray">
          <a:xfrm>
            <a:off x="1747838" y="3328476"/>
            <a:ext cx="5473700" cy="466725"/>
          </a:xfrm>
          <a:prstGeom prst="roundRect">
            <a:avLst>
              <a:gd name="adj" fmla="val 16667"/>
            </a:avLst>
          </a:prstGeom>
          <a:solidFill>
            <a:srgbClr val="CCCC00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kumimoji="1"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 </a:t>
            </a:r>
            <a:r>
              <a:rPr kumimoji="1" lang="en-US" altLang="ko-K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5. </a:t>
            </a:r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+mn-cs"/>
              </a:rPr>
              <a:t>การทำสัญญาและหลักประกัน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gray">
          <a:xfrm>
            <a:off x="1762125" y="3856415"/>
            <a:ext cx="5473700" cy="4667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eaLnBrk="1" latinLnBrk="1" hangingPunct="1"/>
            <a:r>
              <a:rPr kumimoji="1"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 </a:t>
            </a:r>
            <a:r>
              <a:rPr kumimoji="1" lang="en-US" altLang="ko-K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6. </a:t>
            </a:r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+mn-cs"/>
              </a:rPr>
              <a:t>การบริหารสัญญาและการตรวจรับพัสดุ</a:t>
            </a:r>
            <a:endParaRPr kumimoji="1" lang="en-US" altLang="ko-KR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gray">
          <a:xfrm>
            <a:off x="1747838" y="4393979"/>
            <a:ext cx="5473700" cy="466725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eaLnBrk="1" latinLnBrk="1" hangingPunct="1"/>
            <a:r>
              <a:rPr kumimoji="1"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 </a:t>
            </a:r>
            <a:r>
              <a:rPr kumimoji="1" lang="en-US" altLang="ko-K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7. </a:t>
            </a:r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+mn-cs"/>
              </a:rPr>
              <a:t>การประเมินผลการปฏิบัติงานของผู้ประกอบการ</a:t>
            </a:r>
            <a:endParaRPr kumimoji="1" lang="en-US" altLang="ko-KR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gray">
          <a:xfrm>
            <a:off x="1747838" y="4931902"/>
            <a:ext cx="5473700" cy="466725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kumimoji="1"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 </a:t>
            </a:r>
            <a:r>
              <a:rPr kumimoji="1" lang="en-US" altLang="ko-K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8. </a:t>
            </a:r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+mn-cs"/>
              </a:rPr>
              <a:t>การทิ้งงาน</a:t>
            </a: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gray">
          <a:xfrm>
            <a:off x="1755863" y="5479091"/>
            <a:ext cx="5473700" cy="466725"/>
          </a:xfrm>
          <a:prstGeom prst="roundRect">
            <a:avLst>
              <a:gd name="adj" fmla="val 16667"/>
            </a:avLst>
          </a:prstGeom>
          <a:solidFill>
            <a:srgbClr val="CCCC00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kumimoji="1"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 </a:t>
            </a:r>
            <a:r>
              <a:rPr kumimoji="1" lang="en-US" altLang="ko-K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9. </a:t>
            </a:r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+mn-cs"/>
              </a:rPr>
              <a:t>การบริหารพัสดุ</a:t>
            </a:r>
          </a:p>
        </p:txBody>
      </p:sp>
      <p:pic>
        <p:nvPicPr>
          <p:cNvPr id="15" name="Picture 14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99058" y="1188412"/>
            <a:ext cx="5851191" cy="5316648"/>
            <a:chOff x="1770150" y="1188412"/>
            <a:chExt cx="5578537" cy="5316648"/>
          </a:xfrm>
        </p:grpSpPr>
        <p:sp>
          <p:nvSpPr>
            <p:cNvPr id="37891" name="AutoShape 3"/>
            <p:cNvSpPr>
              <a:spLocks noChangeArrowheads="1"/>
            </p:cNvSpPr>
            <p:nvPr/>
          </p:nvSpPr>
          <p:spPr bwMode="gray">
            <a:xfrm>
              <a:off x="1874987" y="1188412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latinLnBrk="1" hangingPunct="1"/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  <a:t>1.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+mn-cs"/>
                </a:rPr>
                <a:t>ข้อความทั่วไป</a:t>
              </a:r>
              <a:endParaRPr kumimoji="1" lang="en-US" altLang="ko-KR" sz="2800" b="1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  <a:cs typeface="+mn-cs"/>
              </a:endParaRPr>
            </a:p>
          </p:txBody>
        </p:sp>
        <p:sp>
          <p:nvSpPr>
            <p:cNvPr id="14" name="AutoShape 4"/>
            <p:cNvSpPr>
              <a:spLocks noChangeArrowheads="1"/>
            </p:cNvSpPr>
            <p:nvPr/>
          </p:nvSpPr>
          <p:spPr bwMode="gray">
            <a:xfrm>
              <a:off x="1770150" y="6038335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latinLnBrk="1" hangingPunct="1"/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  <a:t>10.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+mn-cs"/>
                </a:rPr>
                <a:t>การร้องเรียน</a:t>
              </a:r>
              <a:endParaRPr kumimoji="1" lang="en-US" altLang="ko-KR" sz="2800" b="1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  <a:cs typeface="+mn-cs"/>
              </a:endParaRPr>
            </a:p>
          </p:txBody>
        </p:sp>
        <p:sp>
          <p:nvSpPr>
            <p:cNvPr id="17" name="AutoShape 4"/>
            <p:cNvSpPr>
              <a:spLocks noChangeArrowheads="1"/>
            </p:cNvSpPr>
            <p:nvPr/>
          </p:nvSpPr>
          <p:spPr bwMode="gray">
            <a:xfrm>
              <a:off x="1843013" y="1742065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latinLnBrk="1" hangingPunct="1"/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  <a:t>2.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+mn-cs"/>
                </a:rPr>
                <a:t>การซื้อหรือจ้าง</a:t>
              </a:r>
              <a:endParaRPr kumimoji="1" lang="en-US" altLang="ko-KR" sz="2800" b="1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  <a:cs typeface="+mn-cs"/>
              </a:endParaRPr>
            </a:p>
          </p:txBody>
        </p:sp>
        <p:sp>
          <p:nvSpPr>
            <p:cNvPr id="18" name="AutoShape 5"/>
            <p:cNvSpPr>
              <a:spLocks noChangeArrowheads="1"/>
            </p:cNvSpPr>
            <p:nvPr/>
          </p:nvSpPr>
          <p:spPr bwMode="gray">
            <a:xfrm>
              <a:off x="1828726" y="2283452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latinLnBrk="1" hangingPunct="1"/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  <a:t>3.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+mn-cs"/>
                </a:rPr>
                <a:t>งานจ้างที่ปรึกษา</a:t>
              </a:r>
              <a:endParaRPr kumimoji="1" lang="en-US" altLang="ko-KR" sz="2800" b="1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  <a:cs typeface="+mn-cs"/>
              </a:endParaRPr>
            </a:p>
          </p:txBody>
        </p:sp>
        <p:sp>
          <p:nvSpPr>
            <p:cNvPr id="19" name="AutoShape 6"/>
            <p:cNvSpPr>
              <a:spLocks noChangeArrowheads="1"/>
            </p:cNvSpPr>
            <p:nvPr/>
          </p:nvSpPr>
          <p:spPr bwMode="gray">
            <a:xfrm>
              <a:off x="1828726" y="2822185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85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latinLnBrk="1" hangingPunct="1"/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  <a:t>4.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+mn-cs"/>
                </a:rPr>
                <a:t>งานจ้างออกแบบหรือควบคุมงานก่อสร้าง</a:t>
              </a:r>
              <a:endParaRPr kumimoji="1" lang="en-US" altLang="ko-KR" sz="2800" b="1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  <a:cs typeface="+mn-cs"/>
              </a:endParaRPr>
            </a:p>
          </p:txBody>
        </p:sp>
        <p:sp>
          <p:nvSpPr>
            <p:cNvPr id="20" name="AutoShape 3"/>
            <p:cNvSpPr>
              <a:spLocks noChangeArrowheads="1"/>
            </p:cNvSpPr>
            <p:nvPr/>
          </p:nvSpPr>
          <p:spPr bwMode="gray">
            <a:xfrm>
              <a:off x="1828726" y="3355116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  <a:t>5.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+mn-cs"/>
                </a:rPr>
                <a:t>การทำสัญญาและหลักประกัน</a:t>
              </a:r>
            </a:p>
          </p:txBody>
        </p:sp>
        <p:sp>
          <p:nvSpPr>
            <p:cNvPr id="21" name="AutoShape 4"/>
            <p:cNvSpPr>
              <a:spLocks noChangeArrowheads="1"/>
            </p:cNvSpPr>
            <p:nvPr/>
          </p:nvSpPr>
          <p:spPr bwMode="gray">
            <a:xfrm>
              <a:off x="1843013" y="3883055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latinLnBrk="1" hangingPunct="1"/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  <a:t>6.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+mn-cs"/>
                </a:rPr>
                <a:t>การบริหารสัญญาและการตรวจรับพัสดุ</a:t>
              </a:r>
              <a:endParaRPr kumimoji="1" lang="en-US" altLang="ko-KR" sz="2800" b="1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  <a:cs typeface="+mn-cs"/>
              </a:endParaRPr>
            </a:p>
          </p:txBody>
        </p:sp>
        <p:sp>
          <p:nvSpPr>
            <p:cNvPr id="22" name="AutoShape 5"/>
            <p:cNvSpPr>
              <a:spLocks noChangeArrowheads="1"/>
            </p:cNvSpPr>
            <p:nvPr/>
          </p:nvSpPr>
          <p:spPr bwMode="gray">
            <a:xfrm>
              <a:off x="1828726" y="4420619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latinLnBrk="1" hangingPunct="1"/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  <a:t>7.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+mn-cs"/>
                </a:rPr>
                <a:t>การประเมินผลการปฏิบัติงานของผู้ประกอบการ</a:t>
              </a:r>
              <a:endParaRPr kumimoji="1" lang="en-US" altLang="ko-KR" sz="2800" b="1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  <a:cs typeface="+mn-cs"/>
              </a:endParaRPr>
            </a:p>
          </p:txBody>
        </p:sp>
        <p:sp>
          <p:nvSpPr>
            <p:cNvPr id="23" name="AutoShape 6"/>
            <p:cNvSpPr>
              <a:spLocks noChangeArrowheads="1"/>
            </p:cNvSpPr>
            <p:nvPr/>
          </p:nvSpPr>
          <p:spPr bwMode="gray">
            <a:xfrm>
              <a:off x="1828726" y="4958542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85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  <a:t>8.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+mn-cs"/>
                </a:rPr>
                <a:t>การทิ้งงาน</a:t>
              </a:r>
            </a:p>
          </p:txBody>
        </p:sp>
        <p:sp>
          <p:nvSpPr>
            <p:cNvPr id="24" name="AutoShape 3"/>
            <p:cNvSpPr>
              <a:spLocks noChangeArrowheads="1"/>
            </p:cNvSpPr>
            <p:nvPr/>
          </p:nvSpPr>
          <p:spPr bwMode="gray">
            <a:xfrm>
              <a:off x="1836751" y="5505731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  <a:cs typeface="+mn-cs"/>
                </a:rPr>
                <a:t>9.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+mn-cs"/>
                </a:rPr>
                <a:t>การบริหารพัสดุ</a:t>
              </a:r>
            </a:p>
          </p:txBody>
        </p:sp>
      </p:grpSp>
      <p:sp>
        <p:nvSpPr>
          <p:cNvPr id="2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algn="r"/>
              <a:t>8</a:t>
            </a:fld>
            <a:endParaRPr lang="en-US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38847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600" dirty="0">
                <a:solidFill>
                  <a:srgbClr val="3D34F6"/>
                </a:solidFill>
              </a:rPr>
              <a:t>เกณฑ์การพิจารณาข้อเสนอสำหรับการซื้อหรือจ้าง</a:t>
            </a:r>
          </a:p>
        </p:txBody>
      </p:sp>
      <p:grpSp>
        <p:nvGrpSpPr>
          <p:cNvPr id="38" name="Group 48"/>
          <p:cNvGrpSpPr>
            <a:grpSpLocks/>
          </p:cNvGrpSpPr>
          <p:nvPr/>
        </p:nvGrpSpPr>
        <p:grpSpPr bwMode="auto">
          <a:xfrm>
            <a:off x="135792" y="1854500"/>
            <a:ext cx="2659072" cy="4670844"/>
            <a:chOff x="720" y="1296"/>
            <a:chExt cx="1363" cy="1994"/>
          </a:xfrm>
        </p:grpSpPr>
        <p:sp>
          <p:nvSpPr>
            <p:cNvPr id="39" name="AutoShape 49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0" name="AutoShape 50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1" name="AutoShape 51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2" name="AutoShape 52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grpSp>
          <p:nvGrpSpPr>
            <p:cNvPr id="45" name="Group 55"/>
            <p:cNvGrpSpPr>
              <a:grpSpLocks/>
            </p:cNvGrpSpPr>
            <p:nvPr/>
          </p:nvGrpSpPr>
          <p:grpSpPr bwMode="auto">
            <a:xfrm>
              <a:off x="1189" y="1296"/>
              <a:ext cx="405" cy="405"/>
              <a:chOff x="1289" y="582"/>
              <a:chExt cx="668" cy="668"/>
            </a:xfrm>
          </p:grpSpPr>
          <p:sp>
            <p:nvSpPr>
              <p:cNvPr id="48" name="Oval 56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th-TH" sz="180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49" name="Oval 57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th-TH" sz="180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50" name="Oval 58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th-TH" sz="180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51" name="Oval 59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th-TH" sz="180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52" name="Oval 60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th-TH" sz="180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endParaRPr>
              </a:p>
            </p:txBody>
          </p:sp>
        </p:grpSp>
        <p:sp>
          <p:nvSpPr>
            <p:cNvPr id="46" name="Text Box 61"/>
            <p:cNvSpPr txBox="1">
              <a:spLocks noChangeArrowheads="1"/>
            </p:cNvSpPr>
            <p:nvPr/>
          </p:nvSpPr>
          <p:spPr bwMode="gray">
            <a:xfrm>
              <a:off x="1276" y="13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th-TH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rPr>
                <a:t>1</a:t>
              </a:r>
              <a:endParaRPr lang="en-US" alt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7" name="Text Box 62"/>
            <p:cNvSpPr txBox="1">
              <a:spLocks noChangeArrowheads="1"/>
            </p:cNvSpPr>
            <p:nvPr/>
          </p:nvSpPr>
          <p:spPr bwMode="gray">
            <a:xfrm>
              <a:off x="771" y="1701"/>
              <a:ext cx="1296" cy="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th-TH" b="1" dirty="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rPr>
                <a:t>การซื้อหรือจ้างพัสดุ</a:t>
              </a:r>
            </a:p>
            <a:p>
              <a:pPr algn="ctr"/>
              <a:r>
                <a:rPr lang="th-TH" b="1" dirty="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rPr>
                <a:t>ที่มีการกำหนดคุณลักษณะเฉพาะของพัสดุ</a:t>
              </a:r>
            </a:p>
            <a:p>
              <a:pPr algn="ctr"/>
              <a:r>
                <a:rPr lang="th-TH" b="1" dirty="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rPr>
                <a:t>ที่เป็นมาตรฐาน มีคุณภาพดีเพียงพอตามความต้องการ</a:t>
              </a:r>
            </a:p>
            <a:p>
              <a:pPr algn="ctr"/>
              <a:r>
                <a:rPr lang="th-TH" b="1" dirty="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rPr>
                <a:t>ใช้งาน และเป็นประโยชน์ต่อหน่วยงานของรัฐแล้ว </a:t>
              </a:r>
              <a:br>
                <a:rPr lang="th-TH" b="1" dirty="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rPr>
              </a:br>
              <a:r>
                <a:rPr lang="th-TH" b="1" dirty="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rPr>
                <a:t>ให้ใช้เกณฑ์ราคา โดยคัดเลือก</a:t>
              </a:r>
            </a:p>
            <a:p>
              <a:pPr algn="ctr"/>
              <a:r>
                <a:rPr lang="th-TH" b="1" dirty="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rPr>
                <a:t>ผู้เสนอราคาต่ำสุด เป็นผู้ชนะ</a:t>
              </a:r>
              <a:endParaRPr lang="en-US" altLang="th-TH" sz="32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53" name="Group 63"/>
          <p:cNvGrpSpPr>
            <a:grpSpLocks/>
          </p:cNvGrpSpPr>
          <p:nvPr/>
        </p:nvGrpSpPr>
        <p:grpSpPr bwMode="auto">
          <a:xfrm>
            <a:off x="2875145" y="1812499"/>
            <a:ext cx="2945875" cy="4947256"/>
            <a:chOff x="2208" y="1296"/>
            <a:chExt cx="1363" cy="2238"/>
          </a:xfrm>
        </p:grpSpPr>
        <p:sp>
          <p:nvSpPr>
            <p:cNvPr id="54" name="AutoShape 64"/>
            <p:cNvSpPr>
              <a:spLocks noChangeArrowheads="1"/>
            </p:cNvSpPr>
            <p:nvPr/>
          </p:nvSpPr>
          <p:spPr bwMode="gray">
            <a:xfrm>
              <a:off x="2208" y="1490"/>
              <a:ext cx="1363" cy="1982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55" name="AutoShape 65"/>
            <p:cNvSpPr>
              <a:spLocks noChangeArrowheads="1"/>
            </p:cNvSpPr>
            <p:nvPr/>
          </p:nvSpPr>
          <p:spPr bwMode="gray">
            <a:xfrm>
              <a:off x="2229" y="1495"/>
              <a:ext cx="1322" cy="1977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56" name="AutoShape 66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73E77E">
                    <a:gamma/>
                    <a:tint val="5451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57" name="AutoShape 67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>
                    <a:gamma/>
                    <a:tint val="33333"/>
                    <a:invGamma/>
                  </a:srgbClr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58" name="Oval 68"/>
            <p:cNvSpPr>
              <a:spLocks noChangeArrowheads="1"/>
            </p:cNvSpPr>
            <p:nvPr/>
          </p:nvSpPr>
          <p:spPr bwMode="gray">
            <a:xfrm>
              <a:off x="2677" y="1296"/>
              <a:ext cx="405" cy="40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59" name="Oval 69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0" name="Oval 70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1" name="Oval 71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2" name="Oval 72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3" name="Text Box 73"/>
            <p:cNvSpPr txBox="1">
              <a:spLocks noChangeArrowheads="1"/>
            </p:cNvSpPr>
            <p:nvPr/>
          </p:nvSpPr>
          <p:spPr bwMode="gray">
            <a:xfrm>
              <a:off x="2764" y="13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th-TH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rPr>
                <a:t>2</a:t>
              </a:r>
              <a:endParaRPr lang="en-US" alt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4" name="Text Box 74"/>
            <p:cNvSpPr txBox="1">
              <a:spLocks noChangeArrowheads="1"/>
            </p:cNvSpPr>
            <p:nvPr/>
          </p:nvSpPr>
          <p:spPr bwMode="gray">
            <a:xfrm>
              <a:off x="2256" y="1682"/>
              <a:ext cx="1315" cy="18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th-TH" sz="2000" b="1" dirty="0">
                  <a:solidFill>
                    <a:srgbClr val="000000"/>
                  </a:solidFill>
                </a:rPr>
                <a:t>การซื้อหรือจ้างพัสดุที่มีความซับซ้อน มีเทคโนโลยีสูง หรือมีเทคนิคเฉพาะ จำเป็นต้องคัดเลือกพัสดุมีคุณภาพดีตามความต้องการใช้งานของหน่วยงานของรัฐนั้น และเป็นประโยชน์ต่อหน่วยงานของรัฐ </a:t>
              </a:r>
              <a:r>
                <a:rPr lang="th-TH" sz="2000" b="1" spc="-60" dirty="0">
                  <a:solidFill>
                    <a:srgbClr val="FF0000"/>
                  </a:solidFill>
                </a:rPr>
                <a:t>สามารถใช้เกณฑ์ราคาประกอบเกณฑ์อื่น</a:t>
              </a:r>
              <a:r>
                <a:rPr lang="th-TH" sz="2000" b="1" dirty="0">
                  <a:solidFill>
                    <a:srgbClr val="000000"/>
                  </a:solidFill>
                </a:rPr>
                <a:t>โดยพิจารณาคัดเลือกผู้ยื่นข้อเสนอที่มีคุณภาพ</a:t>
              </a:r>
              <a:br>
                <a:rPr lang="th-TH" sz="2000" b="1" dirty="0">
                  <a:solidFill>
                    <a:srgbClr val="000000"/>
                  </a:solidFill>
                </a:rPr>
              </a:br>
              <a:r>
                <a:rPr lang="th-TH" sz="2000" b="1" dirty="0">
                  <a:solidFill>
                    <a:srgbClr val="000000"/>
                  </a:solidFill>
                </a:rPr>
                <a:t>และคุณสมบัติถูกต้อง ครบถ้วน </a:t>
              </a:r>
              <a:br>
                <a:rPr lang="th-TH" sz="2000" b="1" dirty="0">
                  <a:solidFill>
                    <a:srgbClr val="000000"/>
                  </a:solidFill>
                </a:rPr>
              </a:br>
              <a:r>
                <a:rPr lang="th-TH" sz="2000" b="1" dirty="0">
                  <a:solidFill>
                    <a:srgbClr val="000000"/>
                  </a:solidFill>
                </a:rPr>
                <a:t>ซึ่งได้คะแนนรวมสูงสุดเป็นผู้ชนะ</a:t>
              </a:r>
            </a:p>
            <a:p>
              <a:pPr algn="ctr"/>
              <a:r>
                <a:rPr lang="th-TH" altLang="th-TH" sz="2000" b="1" dirty="0">
                  <a:solidFill>
                    <a:srgbClr val="000000"/>
                  </a:solidFill>
                </a:rPr>
                <a:t>หากไม่อาจเลือกเกณฑ์อื่นประกอบ </a:t>
              </a:r>
              <a:br>
                <a:rPr lang="th-TH" altLang="th-TH" sz="2000" b="1" dirty="0">
                  <a:solidFill>
                    <a:srgbClr val="000000"/>
                  </a:solidFill>
                </a:rPr>
              </a:br>
              <a:r>
                <a:rPr lang="th-TH" altLang="th-TH" sz="2000" b="1" dirty="0">
                  <a:solidFill>
                    <a:srgbClr val="000000"/>
                  </a:solidFill>
                </a:rPr>
                <a:t>และจำเป็นต้องใช้เกณฑ์เดียว </a:t>
              </a:r>
              <a:br>
                <a:rPr lang="th-TH" altLang="th-TH" sz="2000" b="1" dirty="0">
                  <a:solidFill>
                    <a:srgbClr val="000000"/>
                  </a:solidFill>
                </a:rPr>
              </a:br>
              <a:r>
                <a:rPr lang="th-TH" altLang="th-TH" sz="2000" b="1" dirty="0">
                  <a:solidFill>
                    <a:srgbClr val="000000"/>
                  </a:solidFill>
                </a:rPr>
                <a:t>ให้ใช้เกณฑ์ราคา</a:t>
              </a:r>
              <a:endParaRPr lang="en-US" altLang="th-TH" sz="28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67" name="Group 77"/>
          <p:cNvGrpSpPr>
            <a:grpSpLocks/>
          </p:cNvGrpSpPr>
          <p:nvPr/>
        </p:nvGrpSpPr>
        <p:grpSpPr bwMode="auto">
          <a:xfrm>
            <a:off x="5958441" y="1828376"/>
            <a:ext cx="3006046" cy="4931379"/>
            <a:chOff x="3696" y="1296"/>
            <a:chExt cx="1363" cy="1994"/>
          </a:xfrm>
        </p:grpSpPr>
        <p:sp>
          <p:nvSpPr>
            <p:cNvPr id="68" name="AutoShape 78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9" name="AutoShape 79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0" name="AutoShape 80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E9E065">
                    <a:gamma/>
                    <a:tint val="57647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1" name="AutoShape 81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>
                    <a:gamma/>
                    <a:tint val="33333"/>
                    <a:invGamma/>
                  </a:srgbClr>
                </a:gs>
                <a:gs pos="100000">
                  <a:srgbClr val="E9E06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grpSp>
          <p:nvGrpSpPr>
            <p:cNvPr id="72" name="Group 82"/>
            <p:cNvGrpSpPr>
              <a:grpSpLocks/>
            </p:cNvGrpSpPr>
            <p:nvPr/>
          </p:nvGrpSpPr>
          <p:grpSpPr bwMode="auto">
            <a:xfrm>
              <a:off x="4165" y="1296"/>
              <a:ext cx="405" cy="405"/>
              <a:chOff x="1289" y="582"/>
              <a:chExt cx="668" cy="668"/>
            </a:xfrm>
          </p:grpSpPr>
          <p:sp>
            <p:nvSpPr>
              <p:cNvPr id="77" name="Oval 83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th-TH" sz="180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78" name="Oval 84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th-TH" sz="180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79" name="Oval 85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th-TH" sz="180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80" name="Oval 86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th-TH" sz="180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81" name="Oval 87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th-TH" sz="180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endParaRPr>
              </a:p>
            </p:txBody>
          </p:sp>
        </p:grpSp>
        <p:sp>
          <p:nvSpPr>
            <p:cNvPr id="73" name="Text Box 88"/>
            <p:cNvSpPr txBox="1">
              <a:spLocks noChangeArrowheads="1"/>
            </p:cNvSpPr>
            <p:nvPr/>
          </p:nvSpPr>
          <p:spPr bwMode="gray">
            <a:xfrm>
              <a:off x="4252" y="13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th-TH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rPr>
                <a:t>3</a:t>
              </a:r>
              <a:endParaRPr lang="en-US" altLang="th-TH" sz="180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4" name="Text Box 89"/>
            <p:cNvSpPr txBox="1">
              <a:spLocks noChangeArrowheads="1"/>
            </p:cNvSpPr>
            <p:nvPr/>
          </p:nvSpPr>
          <p:spPr bwMode="gray">
            <a:xfrm>
              <a:off x="3747" y="1685"/>
              <a:ext cx="1296" cy="1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th-TH" sz="1900" b="1" dirty="0">
                  <a:solidFill>
                    <a:srgbClr val="000000">
                      <a:lumMod val="95000"/>
                      <a:lumOff val="5000"/>
                    </a:srgbClr>
                  </a:solidFill>
                </a:rPr>
                <a:t>การซื้อหรือจ้างที่มีการกำหนดคุณลักษณะเฉพาะที่จะต้องคำนึงถึงเทคโนโลยีของพัสดุหรือคุณสมบัติของผู้ยื่นข้อเสนอ </a:t>
              </a:r>
            </a:p>
            <a:p>
              <a:pPr algn="ctr"/>
              <a:r>
                <a:rPr lang="th-TH" sz="1900" b="1" dirty="0">
                  <a:solidFill>
                    <a:srgbClr val="000000">
                      <a:lumMod val="95000"/>
                      <a:lumOff val="5000"/>
                    </a:srgbClr>
                  </a:solidFill>
                </a:rPr>
                <a:t>ซึ่งอาจจะมีข้อเสนอที่ไม่อยู่ในฐานเดียวกันเป็นเหตุให้มีปัญหาในการพิจารณา ให้หน่วยงานของรัฐกำหนด</a:t>
              </a:r>
            </a:p>
            <a:p>
              <a:pPr algn="ctr"/>
              <a:r>
                <a:rPr lang="th-TH" sz="1900" b="1" dirty="0">
                  <a:solidFill>
                    <a:srgbClr val="000000">
                      <a:lumMod val="95000"/>
                      <a:lumOff val="5000"/>
                    </a:srgbClr>
                  </a:solidFill>
                </a:rPr>
                <a:t>เป็นเงื่อนไขให้มีการยื่นข้อเสนอทางด้านเทคนิคหรือข้อเสนออื่นแยกมาต่างหาก และให้พิจารณาคัดเลือกผู้ที่ได้คะแนนข้อเสนอด้านเทคนิคหรือข้อเสนออื่น</a:t>
              </a:r>
            </a:p>
            <a:p>
              <a:pPr algn="ctr"/>
              <a:r>
                <a:rPr lang="th-TH" sz="1900" b="1" dirty="0">
                  <a:solidFill>
                    <a:srgbClr val="000000">
                      <a:lumMod val="95000"/>
                      <a:lumOff val="5000"/>
                    </a:srgbClr>
                  </a:solidFill>
                </a:rPr>
                <a:t>ที่ผ่านเกณฑ์ขั้นต่ำตามที่หน่วยงานของรัฐกำหนด </a:t>
              </a:r>
              <a:r>
                <a:rPr lang="th-TH" sz="1900" b="1" dirty="0" smtClean="0">
                  <a:solidFill>
                    <a:srgbClr val="000000">
                      <a:lumMod val="95000"/>
                      <a:lumOff val="5000"/>
                    </a:srgbClr>
                  </a:solidFill>
                </a:rPr>
                <a:t>แล้วให้พิจารณา</a:t>
              </a:r>
              <a:r>
                <a:rPr lang="th-TH" sz="1900" b="1" dirty="0">
                  <a:solidFill>
                    <a:srgbClr val="000000">
                      <a:lumMod val="95000"/>
                      <a:lumOff val="5000"/>
                    </a:srgbClr>
                  </a:solidFill>
                </a:rPr>
                <a:t/>
              </a:r>
              <a:br>
                <a:rPr lang="th-TH" sz="1900" b="1" dirty="0">
                  <a:solidFill>
                    <a:srgbClr val="000000">
                      <a:lumMod val="95000"/>
                      <a:lumOff val="5000"/>
                    </a:srgbClr>
                  </a:solidFill>
                </a:rPr>
              </a:br>
              <a:r>
                <a:rPr lang="th-TH" sz="1900" b="1" dirty="0">
                  <a:solidFill>
                    <a:srgbClr val="000000">
                      <a:lumMod val="95000"/>
                      <a:lumOff val="5000"/>
                    </a:srgbClr>
                  </a:solidFill>
                </a:rPr>
                <a:t>ตามข้อ 1 หรือ 2</a:t>
              </a: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67299" y="997379"/>
            <a:ext cx="903483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thaiDist">
              <a:spcAft>
                <a:spcPts val="0"/>
              </a:spcAft>
              <a:tabLst>
                <a:tab pos="1710690" algn="l"/>
              </a:tabLst>
            </a:pPr>
            <a:r>
              <a:rPr lang="th-TH" sz="1700" dirty="0">
                <a:solidFill>
                  <a:srgbClr val="000000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+mn-cs"/>
              </a:rPr>
              <a:t>         </a:t>
            </a:r>
            <a:r>
              <a:rPr lang="th-TH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วิธีประกาศเชิญชวนทั่วไปหรือวิธีคัดเลือก ให้พิจารณาถึงประโยชน์ของหน่วยงานของรัฐ </a:t>
            </a:r>
          </a:p>
          <a:p>
            <a:pPr algn="thaiDist">
              <a:spcAft>
                <a:spcPts val="0"/>
              </a:spcAft>
              <a:tabLst>
                <a:tab pos="1710690" algn="l"/>
              </a:tabLst>
            </a:pPr>
            <a:r>
              <a:rPr lang="th-TH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       และวัตถุประสงค์ของการใช้งานเป็นสำคัญ ตามหลักเกณฑ์ดังนี้</a:t>
            </a:r>
          </a:p>
        </p:txBody>
      </p:sp>
      <p:sp>
        <p:nvSpPr>
          <p:cNvPr id="83" name="Half Frame 82"/>
          <p:cNvSpPr/>
          <p:nvPr/>
        </p:nvSpPr>
        <p:spPr bwMode="auto">
          <a:xfrm>
            <a:off x="39198" y="1003860"/>
            <a:ext cx="143976" cy="159152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84" name="Half Frame 83"/>
          <p:cNvSpPr/>
          <p:nvPr/>
        </p:nvSpPr>
        <p:spPr bwMode="auto">
          <a:xfrm rot="16200000">
            <a:off x="35777" y="1658327"/>
            <a:ext cx="197207" cy="175786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85" name="Half Frame 84"/>
          <p:cNvSpPr/>
          <p:nvPr/>
        </p:nvSpPr>
        <p:spPr bwMode="auto">
          <a:xfrm rot="5400000">
            <a:off x="8924684" y="960954"/>
            <a:ext cx="157679" cy="19722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86" name="Half Frame 85"/>
          <p:cNvSpPr/>
          <p:nvPr/>
        </p:nvSpPr>
        <p:spPr bwMode="auto">
          <a:xfrm rot="10978838">
            <a:off x="8908711" y="1688779"/>
            <a:ext cx="189620" cy="15121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87" name="Picture 86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pic>
        <p:nvPicPr>
          <p:cNvPr id="65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093296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80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90333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80" name="Group 4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578762535"/>
              </p:ext>
            </p:extLst>
          </p:nvPr>
        </p:nvGraphicFramePr>
        <p:xfrm>
          <a:off x="395536" y="1916832"/>
          <a:ext cx="8417057" cy="2711570"/>
        </p:xfrm>
        <a:graphic>
          <a:graphicData uri="http://schemas.openxmlformats.org/drawingml/2006/table">
            <a:tbl>
              <a:tblPr/>
              <a:tblGrid>
                <a:gridCol w="23636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496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037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760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ko-K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หัวหน้าหน่วยงานของรัฐ</a:t>
                      </a:r>
                      <a:endParaRPr kumimoji="0" lang="en-US" altLang="ko-K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ผู้มีอำนาจเหนือขึ้นไปหนึ่งชั้น</a:t>
                      </a:r>
                      <a:endParaRPr kumimoji="0" lang="ko-K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3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D34F6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วิธีประกาศเชิญชวนทั่วไป</a:t>
                      </a:r>
                      <a:endParaRPr kumimoji="0" lang="en-US" altLang="ko-KR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D34F6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ไม่เกิน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 200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 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 บาท</a:t>
                      </a:r>
                      <a:endParaRPr kumimoji="0" lang="ko-K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ea typeface="굴림" panose="020B0600000101010101" pitchFamily="34" charset="-127"/>
                        <a:cs typeface="Angsana New" panose="02020603050405020304" pitchFamily="18" charset="-34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เกิน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 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200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 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  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บาท</a:t>
                      </a:r>
                      <a:endParaRPr kumimoji="0" lang="ko-K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953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D34F6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วิธีคัดเลือก</a:t>
                      </a:r>
                      <a:endParaRPr kumimoji="0" lang="en-US" altLang="ko-KR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D34F6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ไม่เกิน 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굴림" panose="020B0600000101010101" pitchFamily="34" charset="-127"/>
                          <a:cs typeface="Angsana New" pitchFamily="18" charset="-34"/>
                        </a:rPr>
                        <a:t>100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  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บาท</a:t>
                      </a:r>
                      <a:endParaRPr kumimoji="0" lang="ko-K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เกิน 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굴림" panose="020B0600000101010101" pitchFamily="34" charset="-127"/>
                          <a:cs typeface="Angsana New" pitchFamily="18" charset="-34"/>
                        </a:rPr>
                        <a:t>100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  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บาท</a:t>
                      </a:r>
                      <a:endParaRPr kumimoji="0" lang="ko-K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953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D34F6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วิธีเฉพาะเจาะจง</a:t>
                      </a:r>
                      <a:endParaRPr kumimoji="0" lang="en-US" altLang="ko-KR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D34F6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ไม่เกิน 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굴림" panose="020B0600000101010101" pitchFamily="34" charset="-127"/>
                          <a:cs typeface="Angsana New" pitchFamily="18" charset="-34"/>
                        </a:rPr>
                        <a:t>50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  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บาท</a:t>
                      </a:r>
                      <a:endParaRPr kumimoji="0" lang="ko-K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เกิน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 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굴림" panose="020B0600000101010101" pitchFamily="34" charset="-127"/>
                          <a:cs typeface="Angsana New" pitchFamily="18" charset="-34"/>
                        </a:rPr>
                        <a:t>50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  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บาท</a:t>
                      </a:r>
                      <a:endParaRPr kumimoji="0" lang="ko-K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2079" y="220445"/>
            <a:ext cx="6911975" cy="609600"/>
          </a:xfrm>
        </p:spPr>
        <p:txBody>
          <a:bodyPr/>
          <a:lstStyle/>
          <a:p>
            <a:r>
              <a:rPr lang="th-TH" sz="4800" dirty="0" smtClean="0">
                <a:solidFill>
                  <a:srgbClr val="3D34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อำนาจในการสั่งซื้อหรือสั่งจ้าง</a:t>
            </a:r>
            <a:endParaRPr lang="th-TH" sz="4800" dirty="0">
              <a:solidFill>
                <a:srgbClr val="3D34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692" y="5029725"/>
            <a:ext cx="7842502" cy="830997"/>
          </a:xfrm>
          <a:prstGeom prst="rect">
            <a:avLst/>
          </a:prstGeom>
          <a:solidFill>
            <a:srgbClr val="FFFFAF"/>
          </a:solidFill>
        </p:spPr>
        <p:txBody>
          <a:bodyPr wrap="square" rtlCol="0" anchor="ctr">
            <a:spAutoFit/>
          </a:bodyPr>
          <a:lstStyle/>
          <a:p>
            <a:pPr algn="ctr">
              <a:spcAft>
                <a:spcPts val="0"/>
              </a:spcAft>
              <a:tabLst>
                <a:tab pos="1710690" algn="l"/>
              </a:tabLst>
            </a:pPr>
            <a:r>
              <a:rPr lang="th-TH" dirty="0">
                <a:solidFill>
                  <a:srgbClr val="000000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+mn-cs"/>
              </a:rPr>
              <a:t>    </a:t>
            </a:r>
            <a:r>
              <a:rPr lang="th-TH" b="1" dirty="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rPr>
              <a:t>สำหรับรัฐวิสาหกิจใดมีความจำเป็นจะกำหนดแตกต่าง ให้เสนอคณะกรรมการวินิจฉัย</a:t>
            </a:r>
          </a:p>
          <a:p>
            <a:pPr algn="ctr">
              <a:spcAft>
                <a:spcPts val="0"/>
              </a:spcAft>
              <a:tabLst>
                <a:tab pos="1710690" algn="l"/>
              </a:tabLst>
            </a:pPr>
            <a:r>
              <a:rPr lang="th-TH" b="1" dirty="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rPr>
              <a:t>เพื่อขอความเห็นชอบ</a:t>
            </a:r>
            <a:endParaRPr lang="en-US" dirty="0">
              <a:solidFill>
                <a:srgbClr val="000000"/>
              </a:solidFill>
              <a:ea typeface="Cordia New" panose="020B0304020202020204" pitchFamily="34" charset="-34"/>
            </a:endParaRPr>
          </a:p>
        </p:txBody>
      </p:sp>
      <p:sp>
        <p:nvSpPr>
          <p:cNvPr id="9" name="Half Frame 8"/>
          <p:cNvSpPr/>
          <p:nvPr/>
        </p:nvSpPr>
        <p:spPr bwMode="auto">
          <a:xfrm>
            <a:off x="527717" y="5029725"/>
            <a:ext cx="143976" cy="159152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0" name="Half Frame 9"/>
          <p:cNvSpPr/>
          <p:nvPr/>
        </p:nvSpPr>
        <p:spPr bwMode="auto">
          <a:xfrm rot="16200000">
            <a:off x="495588" y="5666913"/>
            <a:ext cx="197207" cy="175786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1" name="Half Frame 10"/>
          <p:cNvSpPr/>
          <p:nvPr/>
        </p:nvSpPr>
        <p:spPr bwMode="auto">
          <a:xfrm rot="5400000">
            <a:off x="8221742" y="5009951"/>
            <a:ext cx="157679" cy="19722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2" name="Half Frame 11"/>
          <p:cNvSpPr/>
          <p:nvPr/>
        </p:nvSpPr>
        <p:spPr bwMode="auto">
          <a:xfrm rot="10978838">
            <a:off x="8205771" y="5697365"/>
            <a:ext cx="189620" cy="15121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sz="180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50180" name="Picture 4" descr="ผลการค้นหารูปภาพสำหรับ เงิน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83" b="89521" l="9699" r="96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99457"/>
            <a:ext cx="1296144" cy="14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www.gprocurement.go.th/wps/wcm/connect/80d0be004382eaa6910193dec3fc5a9c/?MOD=AJPERES&amp;attachment=true&amp;id=139658941853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1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309320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81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8809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2079" y="220445"/>
            <a:ext cx="6911975" cy="609600"/>
          </a:xfrm>
        </p:spPr>
        <p:txBody>
          <a:bodyPr/>
          <a:lstStyle/>
          <a:p>
            <a:r>
              <a:rPr lang="th-TH" sz="4400" dirty="0" smtClean="0">
                <a:solidFill>
                  <a:srgbClr val="3D34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ประเภทของผู้มีอำนาจเหนือขึ้นไปหนึ่งชั้น</a:t>
            </a:r>
            <a:endParaRPr lang="th-TH" sz="4400" dirty="0">
              <a:solidFill>
                <a:srgbClr val="3D34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1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309320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82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304750"/>
              </p:ext>
            </p:extLst>
          </p:nvPr>
        </p:nvGraphicFramePr>
        <p:xfrm>
          <a:off x="160081" y="1267827"/>
          <a:ext cx="8732399" cy="2665229"/>
        </p:xfrm>
        <a:graphic>
          <a:graphicData uri="http://schemas.openxmlformats.org/drawingml/2006/table">
            <a:tbl>
              <a:tblPr/>
              <a:tblGrid>
                <a:gridCol w="48777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546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2048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D34F6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1. ราชการส่วนกลางที่มีฐานะเทียบเท่ากรม</a:t>
                      </a:r>
                      <a:endParaRPr kumimoji="0" lang="th-TH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D34F6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ปลัดกระทรวง หรือปลัดทบวง แล้วแต่กรณี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7205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2. ราชการส่วนภูมิภาค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ปลัดกระทรวงต้นสังกัดของหน่วยงานของรัฐเจ้าของงบประมาณ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7205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3. ราชการส่วนท้องถิ่น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ผู้ว่าราชการจังหวัด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94303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4. รัฐวิสาหกิจ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คณะกรรมการของรัฐวิสาหกิจ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0153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5. มหาวิทยาลัยในกำกับของรัฐ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สภามหาวิทยาลัย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027241"/>
              </p:ext>
            </p:extLst>
          </p:nvPr>
        </p:nvGraphicFramePr>
        <p:xfrm>
          <a:off x="160081" y="3933056"/>
          <a:ext cx="8732399" cy="2637103"/>
        </p:xfrm>
        <a:graphic>
          <a:graphicData uri="http://schemas.openxmlformats.org/drawingml/2006/table">
            <a:tbl>
              <a:tblPr/>
              <a:tblGrid>
                <a:gridCol w="48777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546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74063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6. ส่วนราชการที่ขึ้นตรงต่อนายกรัฐมนตรีหรือรัฐมนตรี สำนักเลขาธิการวุฒิสภา สำนักเลขาธิการสภาผู้แทน</a:t>
                      </a:r>
                      <a:b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</a:b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ราษฎร หรือ กรุงเทพมหานคร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หัวหน้าหน่วยงานของรัฐนั้นเป็นผู้ใช้อำนาจเหนือขึ้นไปหนึ่งชั้น 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8834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7. กรณีนอกเหนือจากที่กำหนดไว้ ตาม (1) – (6)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ผู้บังคับบัญชา ผู้กำกับดูแล หรือผู้ควบคุม</a:t>
                      </a:r>
                      <a:b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</a:b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ชั้นเหนือขึ้นไปหนึ่งชั้น แล้วแต่กรณี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4533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8. กรณีไม่มีผู้บังคับบัญชา ผู้กำกับดูแล หรือผู้ควบคุม 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ให้หัวหน้าหน่วยงานของรัฐนั้นเป็นผู้ใช้อำนาจเหนือขึ้นไปหนึ่งชั้นเอง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54166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18674507"/>
              </p:ext>
            </p:extLst>
          </p:nvPr>
        </p:nvGraphicFramePr>
        <p:xfrm>
          <a:off x="539552" y="836712"/>
          <a:ext cx="763284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กล่องข้อความ 4"/>
          <p:cNvSpPr txBox="1">
            <a:spLocks noChangeArrowheads="1"/>
          </p:cNvSpPr>
          <p:nvPr/>
        </p:nvSpPr>
        <p:spPr bwMode="auto">
          <a:xfrm>
            <a:off x="5868144" y="1042859"/>
            <a:ext cx="3149461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90000"/>
              </a:lnSpc>
              <a:buClr>
                <a:srgbClr val="317A43"/>
              </a:buClr>
              <a:buFont typeface="Arial" panose="020B0604020202020204" pitchFamily="34" charset="0"/>
              <a:buNone/>
            </a:pPr>
            <a:r>
              <a:rPr lang="th-TH" sz="2000" b="1" dirty="0">
                <a:solidFill>
                  <a:srgbClr val="3D34F6"/>
                </a:solidFill>
                <a:latin typeface="Angsana New" panose="02020603050405020304" pitchFamily="18" charset="-34"/>
              </a:rPr>
              <a:t>ใช้กับงานที่ไม่ซับซ้อน งานที่มีลักษณะเป็นงานประจำของหน่วยงานของรัฐ หรืองานที่มีมาตรฐานตามหลักวิชาชีพ และมีที่ปรึกษาซึ่งทำงานนั้นได้เป็นการทั่วไป โดยหน่วยงานของรัฐประกาศเชิญชวนที่ปรึกษาที่มีคุณสมบัติตรงตามเงื่อนไขที่กำหนดให้เข้ายื่นข้อเสนอกำหนด </a:t>
            </a:r>
          </a:p>
        </p:txBody>
      </p:sp>
      <p:sp>
        <p:nvSpPr>
          <p:cNvPr id="9" name="กล่องข้อความ 9"/>
          <p:cNvSpPr txBox="1">
            <a:spLocks noChangeArrowheads="1"/>
          </p:cNvSpPr>
          <p:nvPr/>
        </p:nvSpPr>
        <p:spPr bwMode="auto">
          <a:xfrm>
            <a:off x="107504" y="2407286"/>
            <a:ext cx="2928926" cy="259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90000"/>
              </a:lnSpc>
              <a:buClr>
                <a:srgbClr val="317A43"/>
              </a:buClr>
              <a:buFont typeface="Arial" panose="020B0604020202020204" pitchFamily="34" charset="0"/>
              <a:buNone/>
            </a:pPr>
            <a:r>
              <a:rPr lang="th-TH" sz="2000" b="1" dirty="0">
                <a:latin typeface="Angsana New" panose="02020603050405020304" pitchFamily="18" charset="-34"/>
              </a:rPr>
              <a:t>ใช้กับกรณีที่ใช้วิธีประกาศเชิญชวนทั่วไปแล้วไม่ผลดี หรือเป็นกรณีที่เป็นงานซับซ้อน หรือซับซ้อนมาก หรือกรณี</a:t>
            </a:r>
            <a:br>
              <a:rPr lang="th-TH" sz="2000" b="1" dirty="0">
                <a:latin typeface="Angsana New" panose="02020603050405020304" pitchFamily="18" charset="-34"/>
              </a:rPr>
            </a:br>
            <a:r>
              <a:rPr lang="th-TH" sz="2000" b="1" dirty="0">
                <a:latin typeface="Angsana New" panose="02020603050405020304" pitchFamily="18" charset="-34"/>
              </a:rPr>
              <a:t>เป็นงานจ้างที่มีที่ปรึกษาจำนวนจำกัด </a:t>
            </a:r>
            <a:br>
              <a:rPr lang="th-TH" sz="2000" b="1" dirty="0">
                <a:latin typeface="Angsana New" panose="02020603050405020304" pitchFamily="18" charset="-34"/>
              </a:rPr>
            </a:br>
            <a:r>
              <a:rPr lang="th-TH" sz="2000" b="1" dirty="0">
                <a:latin typeface="Angsana New" panose="02020603050405020304" pitchFamily="18" charset="-34"/>
              </a:rPr>
              <a:t>ให้หน่วยงานของรัฐเชิญชวนเฉพาะ</a:t>
            </a:r>
            <a:br>
              <a:rPr lang="th-TH" sz="2000" b="1" dirty="0">
                <a:latin typeface="Angsana New" panose="02020603050405020304" pitchFamily="18" charset="-34"/>
              </a:rPr>
            </a:br>
            <a:r>
              <a:rPr lang="th-TH" sz="2000" b="1" dirty="0">
                <a:latin typeface="Angsana New" panose="02020603050405020304" pitchFamily="18" charset="-34"/>
              </a:rPr>
              <a:t>ที่ปรึกษาที่มีคุณสมบัติตรงตามเงื่อนไข</a:t>
            </a:r>
            <a:br>
              <a:rPr lang="th-TH" sz="2000" b="1" dirty="0">
                <a:latin typeface="Angsana New" panose="02020603050405020304" pitchFamily="18" charset="-34"/>
              </a:rPr>
            </a:br>
            <a:r>
              <a:rPr lang="th-TH" sz="2000" b="1" dirty="0">
                <a:latin typeface="Angsana New" panose="02020603050405020304" pitchFamily="18" charset="-34"/>
              </a:rPr>
              <a:t>ที่กำหนดซึ่งต้องไม่น้อยกว่า 3 ราย</a:t>
            </a:r>
            <a:br>
              <a:rPr lang="th-TH" sz="2000" b="1" dirty="0">
                <a:latin typeface="Angsana New" panose="02020603050405020304" pitchFamily="18" charset="-34"/>
              </a:rPr>
            </a:br>
            <a:r>
              <a:rPr lang="th-TH" sz="2000" b="1" dirty="0">
                <a:latin typeface="Angsana New" panose="02020603050405020304" pitchFamily="18" charset="-34"/>
              </a:rPr>
              <a:t>ให้เข้ายื่นข้อเสนอ เว้นแต่ในงานที่มี</a:t>
            </a:r>
            <a:br>
              <a:rPr lang="th-TH" sz="2000" b="1" dirty="0">
                <a:latin typeface="Angsana New" panose="02020603050405020304" pitchFamily="18" charset="-34"/>
              </a:rPr>
            </a:br>
            <a:r>
              <a:rPr lang="th-TH" sz="2000" b="1" dirty="0">
                <a:latin typeface="Angsana New" panose="02020603050405020304" pitchFamily="18" charset="-34"/>
              </a:rPr>
              <a:t>ที่ปรึกษาน้อยกว่า 3 ราย</a:t>
            </a:r>
          </a:p>
        </p:txBody>
      </p:sp>
      <p:sp>
        <p:nvSpPr>
          <p:cNvPr id="10" name="กล่องข้อความ 10"/>
          <p:cNvSpPr txBox="1">
            <a:spLocks noChangeArrowheads="1"/>
          </p:cNvSpPr>
          <p:nvPr/>
        </p:nvSpPr>
        <p:spPr bwMode="auto">
          <a:xfrm>
            <a:off x="5696934" y="3177823"/>
            <a:ext cx="3491880" cy="369331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90000"/>
              </a:lnSpc>
              <a:buClr>
                <a:srgbClr val="317A43"/>
              </a:buClr>
              <a:buFont typeface="Arial" panose="020B0604020202020204" pitchFamily="34" charset="0"/>
              <a:buNone/>
            </a:pPr>
            <a:r>
              <a:rPr lang="th-TH" sz="2000" b="1" dirty="0">
                <a:solidFill>
                  <a:srgbClr val="C00000"/>
                </a:solidFill>
                <a:latin typeface="Angsana New" panose="02020603050405020304" pitchFamily="18" charset="-34"/>
              </a:rPr>
              <a:t>ใช้กับกรณีที่ใช้ทั้งวิธีประกาศเชิญชวนทั่วไปและวิธีคัดเลือก หรือใช้วิธีคัดเลือกแล้วไม่ได้ผลดี หรือกรณีมีวงเงินค่าจ้างไม่เกินวงเงินตามที่กำหนด</a:t>
            </a:r>
            <a:br>
              <a:rPr lang="th-TH" sz="2000" b="1" dirty="0">
                <a:solidFill>
                  <a:srgbClr val="C00000"/>
                </a:solidFill>
                <a:latin typeface="Angsana New" panose="02020603050405020304" pitchFamily="18" charset="-34"/>
              </a:rPr>
            </a:br>
            <a:r>
              <a:rPr lang="th-TH" sz="2000" b="1" dirty="0">
                <a:solidFill>
                  <a:srgbClr val="C00000"/>
                </a:solidFill>
                <a:latin typeface="Angsana New" panose="02020603050405020304" pitchFamily="18" charset="-34"/>
              </a:rPr>
              <a:t>ในกฎกระทรวง หรือกรณีจ้างที่ปรึกษารายเดิม</a:t>
            </a:r>
            <a:br>
              <a:rPr lang="th-TH" sz="2000" b="1" dirty="0">
                <a:solidFill>
                  <a:srgbClr val="C00000"/>
                </a:solidFill>
                <a:latin typeface="Angsana New" panose="02020603050405020304" pitchFamily="18" charset="-34"/>
              </a:rPr>
            </a:br>
            <a:r>
              <a:rPr lang="th-TH" sz="2000" b="1" dirty="0">
                <a:solidFill>
                  <a:srgbClr val="C00000"/>
                </a:solidFill>
                <a:latin typeface="Angsana New" panose="02020603050405020304" pitchFamily="18" charset="-34"/>
              </a:rPr>
              <a:t>ทำต่อจากงานที่ได้ทำไว้แล้ว หรือกรณีเป็นงานจ้างที่มีที่ปรึกษาในงานที่จะจ้างนั้นจำนวนจำกัดและมีวงเงินค่าจ้างครั้งหนึ่งไม่เกินวงเงินตามที่กำหนดในกฎกระทรวง หรือกรณีในงานนั้น</a:t>
            </a:r>
            <a:br>
              <a:rPr lang="th-TH" sz="2000" b="1" dirty="0">
                <a:solidFill>
                  <a:srgbClr val="C00000"/>
                </a:solidFill>
                <a:latin typeface="Angsana New" panose="02020603050405020304" pitchFamily="18" charset="-34"/>
              </a:rPr>
            </a:br>
            <a:r>
              <a:rPr lang="th-TH" sz="2000" b="1" dirty="0">
                <a:solidFill>
                  <a:srgbClr val="C00000"/>
                </a:solidFill>
                <a:latin typeface="Angsana New" panose="02020603050405020304" pitchFamily="18" charset="-34"/>
              </a:rPr>
              <a:t>มีที่ปรึกษาเพียงรายเดียว หรือกรณีเป็นงานที่มีความจำเป็นเร่งด่วนหรือที่เกี่ยวกับความมั่นคงของชาติ ให้หน่วยงานของรัฐเชิญชวนที่ปรึกษาที่มีคุณสมบัติตรงตามเงื่อนที่กำหนดรายใดรายหนึ่งให้เข้ายื่นข้อเสนอ หรือให้เข้าเจรจาต่อรองราย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2079" y="220445"/>
            <a:ext cx="6911975" cy="609600"/>
          </a:xfrm>
        </p:spPr>
        <p:txBody>
          <a:bodyPr/>
          <a:lstStyle/>
          <a:p>
            <a:r>
              <a:rPr lang="th-TH" sz="55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การจ้างที่ปรึกษา</a:t>
            </a:r>
          </a:p>
        </p:txBody>
      </p:sp>
      <p:pic>
        <p:nvPicPr>
          <p:cNvPr id="55298" name="Picture 2" descr="ผลการค้นหารูปภาพสำหรับ ที่ปรึกษา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733256"/>
            <a:ext cx="2125432" cy="103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14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83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8893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10" name="สี่เหลี่ยมมุมมน 30"/>
          <p:cNvSpPr/>
          <p:nvPr/>
        </p:nvSpPr>
        <p:spPr>
          <a:xfrm>
            <a:off x="381000" y="1295400"/>
            <a:ext cx="4335016" cy="495300"/>
          </a:xfrm>
          <a:prstGeom prst="roundRect">
            <a:avLst/>
          </a:prstGeom>
          <a:solidFill>
            <a:srgbClr val="FDFDA9"/>
          </a:solidFill>
          <a:ln w="127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ขั้นตอนการจ้างที่ปรึกษา </a:t>
            </a:r>
            <a:r>
              <a:rPr lang="th-TH" sz="3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ทุกวิธี</a:t>
            </a:r>
          </a:p>
        </p:txBody>
      </p:sp>
      <p:grpSp>
        <p:nvGrpSpPr>
          <p:cNvPr id="11" name="กลุ่ม 24"/>
          <p:cNvGrpSpPr>
            <a:grpSpLocks/>
          </p:cNvGrpSpPr>
          <p:nvPr/>
        </p:nvGrpSpPr>
        <p:grpSpPr bwMode="auto">
          <a:xfrm>
            <a:off x="536445" y="1820951"/>
            <a:ext cx="7710801" cy="838200"/>
            <a:chOff x="2844858" y="2964231"/>
            <a:chExt cx="3545525" cy="685800"/>
          </a:xfrm>
        </p:grpSpPr>
        <p:sp>
          <p:nvSpPr>
            <p:cNvPr id="12" name="สี่เหลี่ยมมุมมน 17"/>
            <p:cNvSpPr/>
            <p:nvPr/>
          </p:nvSpPr>
          <p:spPr>
            <a:xfrm>
              <a:off x="3374621" y="2964231"/>
              <a:ext cx="3015762" cy="6858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th-TH" sz="3600" b="1" dirty="0">
                  <a:solidFill>
                    <a:srgbClr val="4B07D3"/>
                  </a:solidFill>
                  <a:latin typeface="Angsana New" pitchFamily="18" charset="-34"/>
                  <a:cs typeface="Angsana New" pitchFamily="18" charset="-34"/>
                </a:rPr>
                <a:t>การจัดทำร่างขอบเขตของงานจ้างที่ปรึกษา</a:t>
              </a:r>
            </a:p>
          </p:txBody>
        </p:sp>
        <p:sp>
          <p:nvSpPr>
            <p:cNvPr id="13" name="ลูกศรขวา 12"/>
            <p:cNvSpPr/>
            <p:nvPr/>
          </p:nvSpPr>
          <p:spPr>
            <a:xfrm>
              <a:off x="2844858" y="3022862"/>
              <a:ext cx="621442" cy="609167"/>
            </a:xfrm>
            <a:prstGeom prst="rightArrow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th-TH" sz="1600" b="1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15" name="สี่เหลี่ยมมุมมน 20"/>
          <p:cNvSpPr/>
          <p:nvPr/>
        </p:nvSpPr>
        <p:spPr bwMode="auto">
          <a:xfrm>
            <a:off x="1331505" y="2492895"/>
            <a:ext cx="7272808" cy="296671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thaiDist" eaLnBrk="1" hangingPunct="1">
              <a:defRPr/>
            </a:pPr>
            <a:endParaRPr lang="th-TH" sz="2800" b="1" dirty="0">
              <a:solidFill>
                <a:srgbClr val="0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thaiDist" eaLnBrk="1" hangingPunct="1">
              <a:defRPr/>
            </a:pPr>
            <a:r>
              <a:rPr lang="th-TH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ให้หัวหน้าหน่วยงานของรัฐอาจแต่งตั้งคณะกรรมการขึ้นมา</a:t>
            </a:r>
            <a:br>
              <a:rPr lang="th-TH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คณะหนึ่ง หรือมอบหมายให้เจ้าหน้าที่หรือบุคคลใดบุคคลหนึ่ง จัดทำ</a:t>
            </a:r>
            <a:br>
              <a:rPr lang="th-TH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ร่างขอบเขตของงานจ้างที่ปรึกษา รวมทั้งกำหนดหลักเกณฑ์การพิจารณาคัดเลือกข้อเสนอ </a:t>
            </a:r>
          </a:p>
          <a:p>
            <a:pPr algn="thaiDist" eaLnBrk="1" hangingPunct="1">
              <a:defRPr/>
            </a:pPr>
            <a:r>
              <a:rPr lang="th-TH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องค์ประกอบ ระยะเวลาการพิจารณา และการประชุมให้เป็นไปตามที่หัวหน้าหน่วยงานของรัฐกำหนดตามความเหมาะสม</a:t>
            </a:r>
          </a:p>
          <a:p>
            <a:pPr algn="ctr" eaLnBrk="1" hangingPunct="1">
              <a:defRPr/>
            </a:pPr>
            <a:endParaRPr lang="th-TH" sz="2800" b="1" dirty="0">
              <a:solidFill>
                <a:srgbClr val="4B07D3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92079" y="220445"/>
            <a:ext cx="6911975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sz="5500" dirty="0">
                <a:solidFill>
                  <a:srgbClr val="1C4C8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การจ้างที่ปรึกษา</a:t>
            </a:r>
          </a:p>
        </p:txBody>
      </p:sp>
      <p:sp>
        <p:nvSpPr>
          <p:cNvPr id="14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84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693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grpSp>
        <p:nvGrpSpPr>
          <p:cNvPr id="11" name="กลุ่ม 24"/>
          <p:cNvGrpSpPr>
            <a:grpSpLocks/>
          </p:cNvGrpSpPr>
          <p:nvPr/>
        </p:nvGrpSpPr>
        <p:grpSpPr bwMode="auto">
          <a:xfrm>
            <a:off x="453742" y="1790700"/>
            <a:ext cx="7766167" cy="838200"/>
            <a:chOff x="2819400" y="2964231"/>
            <a:chExt cx="3570983" cy="685800"/>
          </a:xfrm>
        </p:grpSpPr>
        <p:sp>
          <p:nvSpPr>
            <p:cNvPr id="12" name="สี่เหลี่ยมมุมมน 17"/>
            <p:cNvSpPr/>
            <p:nvPr/>
          </p:nvSpPr>
          <p:spPr>
            <a:xfrm>
              <a:off x="3374621" y="2964231"/>
              <a:ext cx="3015762" cy="6858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th-TH" sz="4000" b="1" dirty="0">
                  <a:solidFill>
                    <a:srgbClr val="4B07D3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การจัดทำรายงานขอจ้างที่ปรึกษา </a:t>
              </a:r>
            </a:p>
          </p:txBody>
        </p:sp>
        <p:sp>
          <p:nvSpPr>
            <p:cNvPr id="13" name="ลูกศรขวา 12"/>
            <p:cNvSpPr/>
            <p:nvPr/>
          </p:nvSpPr>
          <p:spPr>
            <a:xfrm>
              <a:off x="2819400" y="2971800"/>
              <a:ext cx="621442" cy="609167"/>
            </a:xfrm>
            <a:prstGeom prst="rightArrow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th-TH" sz="1800" b="1">
                <a:solidFill>
                  <a:srgbClr val="FFFFFF"/>
                </a:solidFill>
              </a:endParaRPr>
            </a:p>
          </p:txBody>
        </p:sp>
      </p:grpSp>
      <p:sp>
        <p:nvSpPr>
          <p:cNvPr id="15" name="สี่เหลี่ยมมุมมน 20"/>
          <p:cNvSpPr/>
          <p:nvPr/>
        </p:nvSpPr>
        <p:spPr bwMode="auto">
          <a:xfrm>
            <a:off x="1621870" y="2513784"/>
            <a:ext cx="6598039" cy="104163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thaiDist" eaLnBrk="1" hangingPunct="1">
              <a:defRPr/>
            </a:pPr>
            <a:r>
              <a:rPr lang="th-TH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ให้เจ้าหน้าที่จัดทำรายงานขอจ้างที่ปรึกษาเสนอหัวหน้าหน่วยงานของรัฐ โดยเสนอผ่านหัวหน้าเจ้าหน้าที่ </a:t>
            </a:r>
          </a:p>
        </p:txBody>
      </p:sp>
      <p:grpSp>
        <p:nvGrpSpPr>
          <p:cNvPr id="14" name="กลุ่ม 24"/>
          <p:cNvGrpSpPr>
            <a:grpSpLocks/>
          </p:cNvGrpSpPr>
          <p:nvPr/>
        </p:nvGrpSpPr>
        <p:grpSpPr bwMode="auto">
          <a:xfrm>
            <a:off x="331665" y="3555420"/>
            <a:ext cx="7868561" cy="929638"/>
            <a:chOff x="2731168" y="2185054"/>
            <a:chExt cx="3618065" cy="760613"/>
          </a:xfrm>
        </p:grpSpPr>
        <p:sp>
          <p:nvSpPr>
            <p:cNvPr id="16" name="สี่เหลี่ยมมุมมน 17"/>
            <p:cNvSpPr/>
            <p:nvPr/>
          </p:nvSpPr>
          <p:spPr>
            <a:xfrm>
              <a:off x="3333471" y="2259867"/>
              <a:ext cx="3015762" cy="6858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th-TH" sz="4000" b="1" dirty="0">
                <a:solidFill>
                  <a:srgbClr val="4B07D3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  <a:p>
              <a:pPr algn="ctr" eaLnBrk="1" hangingPunct="1">
                <a:defRPr/>
              </a:pPr>
              <a:r>
                <a:rPr lang="th-TH" sz="4000" b="1" dirty="0">
                  <a:solidFill>
                    <a:srgbClr val="4B07D3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การแต่งตั้งคณะกรรมการฯ</a:t>
              </a:r>
            </a:p>
            <a:p>
              <a:pPr algn="ctr" eaLnBrk="1" hangingPunct="1">
                <a:defRPr/>
              </a:pPr>
              <a:endParaRPr lang="th-TH" sz="4000" b="1" dirty="0">
                <a:solidFill>
                  <a:srgbClr val="4B07D3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17" name="ลูกศรขวา 16"/>
            <p:cNvSpPr/>
            <p:nvPr/>
          </p:nvSpPr>
          <p:spPr>
            <a:xfrm>
              <a:off x="2731168" y="2185054"/>
              <a:ext cx="621442" cy="609167"/>
            </a:xfrm>
            <a:prstGeom prst="rightArrow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th-TH" sz="1800" b="1">
                <a:solidFill>
                  <a:srgbClr val="FFFFFF"/>
                </a:solidFill>
              </a:endParaRPr>
            </a:p>
          </p:txBody>
        </p:sp>
      </p:grpSp>
      <p:sp>
        <p:nvSpPr>
          <p:cNvPr id="18" name="สี่เหลี่ยมมุมมน 20"/>
          <p:cNvSpPr/>
          <p:nvPr/>
        </p:nvSpPr>
        <p:spPr bwMode="auto">
          <a:xfrm>
            <a:off x="1602187" y="4437112"/>
            <a:ext cx="6598039" cy="11792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thaiDist" eaLnBrk="1" hangingPunct="1">
              <a:defRPr/>
            </a:pPr>
            <a:r>
              <a:rPr lang="th-TH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ให้หัวหน้าหน่วยงานของรัฐแต่งตั้งคณะกรรมการดำเนินงานจ้างที่ปรึกษาขึ้น เพื่อปฏิบัติการตามระเบียบนี้ พร้อมกับกำหนดระยะเวลาในการพิจารณาของคณะกรรมการ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92079" y="220445"/>
            <a:ext cx="6911975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sz="5500" dirty="0">
                <a:solidFill>
                  <a:srgbClr val="1C4C8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การจ้างที่ปรึกษา</a:t>
            </a:r>
          </a:p>
        </p:txBody>
      </p:sp>
      <p:sp>
        <p:nvSpPr>
          <p:cNvPr id="21" name="สี่เหลี่ยมมุมมน 30"/>
          <p:cNvSpPr/>
          <p:nvPr/>
        </p:nvSpPr>
        <p:spPr>
          <a:xfrm>
            <a:off x="381000" y="1295400"/>
            <a:ext cx="5199112" cy="495300"/>
          </a:xfrm>
          <a:prstGeom prst="roundRect">
            <a:avLst/>
          </a:prstGeom>
          <a:solidFill>
            <a:srgbClr val="FDFDA9"/>
          </a:solidFill>
          <a:ln w="127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ขั้นตอนการจ้างที่ปรึกษา </a:t>
            </a:r>
            <a:r>
              <a:rPr lang="th-TH" sz="3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ทุกวิธี (ต่อ)</a:t>
            </a:r>
          </a:p>
        </p:txBody>
      </p:sp>
      <p:sp>
        <p:nvSpPr>
          <p:cNvPr id="1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85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71175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2051720" y="1032891"/>
            <a:ext cx="5400600" cy="909638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sz="4000" b="1" cap="all" dirty="0">
                <a:solidFill>
                  <a:srgbClr val="1C4C80"/>
                </a:solidFill>
                <a:effectLst>
                  <a:reflection blurRad="12700" stA="48000" endA="300" endPos="55000" dir="5400000" sy="-90000" algn="bl" rotWithShape="0"/>
                </a:effectLst>
              </a:rPr>
              <a:t>คณะกรรมการดำเนินงานจ้างที่ปรึกษา</a:t>
            </a:r>
          </a:p>
        </p:txBody>
      </p:sp>
      <p:sp>
        <p:nvSpPr>
          <p:cNvPr id="20" name="สี่เหลี่ยมมุมมน 54"/>
          <p:cNvSpPr/>
          <p:nvPr/>
        </p:nvSpPr>
        <p:spPr>
          <a:xfrm>
            <a:off x="3648066" y="1870250"/>
            <a:ext cx="2304256" cy="5314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 4 คณะ ได้แก่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673" y="2473970"/>
            <a:ext cx="6059702" cy="117902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673" y="3392295"/>
            <a:ext cx="6087515" cy="1106077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1628" y="4296626"/>
            <a:ext cx="6048672" cy="1120072"/>
          </a:xfrm>
          <a:prstGeom prst="rect">
            <a:avLst/>
          </a:prstGeom>
        </p:spPr>
      </p:pic>
      <p:pic>
        <p:nvPicPr>
          <p:cNvPr id="57" name="รูปภาพ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6673" y="5187742"/>
            <a:ext cx="6048672" cy="1108225"/>
          </a:xfrm>
          <a:prstGeom prst="rect">
            <a:avLst/>
          </a:prstGeom>
        </p:spPr>
      </p:pic>
      <p:sp>
        <p:nvSpPr>
          <p:cNvPr id="58" name="Title 1"/>
          <p:cNvSpPr txBox="1">
            <a:spLocks/>
          </p:cNvSpPr>
          <p:nvPr/>
        </p:nvSpPr>
        <p:spPr>
          <a:xfrm>
            <a:off x="192079" y="220445"/>
            <a:ext cx="6911975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sz="5500" dirty="0">
                <a:solidFill>
                  <a:srgbClr val="1C4C8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การจ้างที่ปรึกษา</a:t>
            </a:r>
          </a:p>
        </p:txBody>
      </p:sp>
      <p:sp>
        <p:nvSpPr>
          <p:cNvPr id="1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86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6080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49082" y="1113022"/>
            <a:ext cx="7910407" cy="1063806"/>
            <a:chOff x="842125" y="2033884"/>
            <a:chExt cx="7910407" cy="1637422"/>
          </a:xfrm>
        </p:grpSpPr>
        <p:sp>
          <p:nvSpPr>
            <p:cNvPr id="20" name="AutoShape 7"/>
            <p:cNvSpPr>
              <a:spLocks noChangeArrowheads="1"/>
            </p:cNvSpPr>
            <p:nvPr/>
          </p:nvSpPr>
          <p:spPr bwMode="auto">
            <a:xfrm>
              <a:off x="842125" y="2391644"/>
              <a:ext cx="1792537" cy="74265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12700" cap="sq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h-TH" altLang="th-TH" b="1" dirty="0">
                  <a:solidFill>
                    <a:srgbClr val="4B07D3"/>
                  </a:solidFill>
                  <a:latin typeface="Angsana New" panose="02020603050405020304" pitchFamily="18" charset="-34"/>
                </a:rPr>
                <a:t>จนท.</a:t>
              </a:r>
              <a:endParaRPr lang="en-GB" altLang="th-TH" b="1" dirty="0">
                <a:solidFill>
                  <a:srgbClr val="4B07D3"/>
                </a:solidFill>
                <a:latin typeface="Angsana New" panose="02020603050405020304" pitchFamily="18" charset="-34"/>
              </a:endParaRPr>
            </a:p>
          </p:txBody>
        </p:sp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 rot="16211365">
              <a:off x="3362346" y="1374029"/>
              <a:ext cx="1637422" cy="2957132"/>
            </a:xfrm>
            <a:prstGeom prst="upDownArrow">
              <a:avLst>
                <a:gd name="adj1" fmla="val 50000"/>
                <a:gd name="adj2" fmla="val 48639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</p:spPr>
          <p:txBody>
            <a:bodyPr vert="eaVert" wrap="none" anchor="ctr"/>
            <a:lstStyle/>
            <a:p>
              <a:pPr algn="ctr">
                <a:defRPr/>
              </a:pPr>
              <a:r>
                <a:rPr lang="th-TH" b="1" dirty="0">
                  <a:solidFill>
                    <a:srgbClr val="4B07D3"/>
                  </a:solidFill>
                </a:rPr>
                <a:t>รายงานขอจ้าง</a:t>
              </a:r>
            </a:p>
            <a:p>
              <a:pPr algn="ctr">
                <a:defRPr/>
              </a:pPr>
              <a:r>
                <a:rPr lang="th-TH" b="1" dirty="0">
                  <a:solidFill>
                    <a:srgbClr val="4B07D3"/>
                  </a:solidFill>
                </a:rPr>
                <a:t>ผ่าน หน.จนท.</a:t>
              </a:r>
              <a:endParaRPr lang="en-GB" b="1" dirty="0">
                <a:solidFill>
                  <a:srgbClr val="4B07D3"/>
                </a:solidFill>
              </a:endParaRPr>
            </a:p>
          </p:txBody>
        </p:sp>
        <p:sp>
          <p:nvSpPr>
            <p:cNvPr id="22" name="AutoShape 8"/>
            <p:cNvSpPr>
              <a:spLocks noChangeArrowheads="1"/>
            </p:cNvSpPr>
            <p:nvPr/>
          </p:nvSpPr>
          <p:spPr bwMode="auto">
            <a:xfrm>
              <a:off x="5727452" y="2344348"/>
              <a:ext cx="3025080" cy="74265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12700" cap="sq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h-TH" altLang="th-TH" sz="2800" b="1" dirty="0">
                  <a:solidFill>
                    <a:srgbClr val="4B07D3"/>
                  </a:solidFill>
                  <a:latin typeface="Times New Roman" panose="02020603050405020304" pitchFamily="18" charset="0"/>
                  <a:cs typeface="JasmineUPC" panose="02020603050405020304" pitchFamily="18" charset="-34"/>
                </a:rPr>
                <a:t>หน.หน่วยงานของรัฐ</a:t>
              </a:r>
              <a:endParaRPr lang="en-GB" altLang="th-TH" sz="2800" b="1" dirty="0">
                <a:solidFill>
                  <a:srgbClr val="4B07D3"/>
                </a:solidFill>
                <a:latin typeface="Times New Roman" panose="02020603050405020304" pitchFamily="18" charset="0"/>
                <a:cs typeface="JasmineUPC" panose="02020603050405020304" pitchFamily="18" charset="-34"/>
              </a:endParaRPr>
            </a:p>
          </p:txBody>
        </p:sp>
      </p:grpSp>
      <p:grpSp>
        <p:nvGrpSpPr>
          <p:cNvPr id="23" name="กลุ่ม 27"/>
          <p:cNvGrpSpPr>
            <a:grpSpLocks/>
          </p:cNvGrpSpPr>
          <p:nvPr/>
        </p:nvGrpSpPr>
        <p:grpSpPr bwMode="auto">
          <a:xfrm>
            <a:off x="23453" y="2020690"/>
            <a:ext cx="1849966" cy="534367"/>
            <a:chOff x="905244" y="-23820"/>
            <a:chExt cx="3350211" cy="532635"/>
          </a:xfrm>
        </p:grpSpPr>
        <p:sp>
          <p:nvSpPr>
            <p:cNvPr id="24" name="สี่เหลี่ยมมุมมน 50"/>
            <p:cNvSpPr/>
            <p:nvPr/>
          </p:nvSpPr>
          <p:spPr>
            <a:xfrm>
              <a:off x="920726" y="-23820"/>
              <a:ext cx="3334729" cy="512441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12700"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สี่เหลี่ยมมุมมน 4"/>
            <p:cNvSpPr/>
            <p:nvPr/>
          </p:nvSpPr>
          <p:spPr>
            <a:xfrm>
              <a:off x="905244" y="24905"/>
              <a:ext cx="3306158" cy="4839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35560" rIns="53340" bIns="35560" anchor="ctr"/>
            <a:lstStyle/>
            <a:p>
              <a:pPr algn="ctr" defTabSz="12446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th-TH" b="1" dirty="0">
                  <a:solidFill>
                    <a:srgbClr val="4B07D3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ตามรายการ ดังนี้</a:t>
              </a:r>
              <a:endParaRPr lang="th-TH" dirty="0">
                <a:solidFill>
                  <a:srgbClr val="4B07D3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61" name="Rectangle 3"/>
          <p:cNvSpPr txBox="1">
            <a:spLocks noChangeArrowheads="1"/>
          </p:cNvSpPr>
          <p:nvPr/>
        </p:nvSpPr>
        <p:spPr bwMode="auto">
          <a:xfrm>
            <a:off x="156320" y="793299"/>
            <a:ext cx="3419128" cy="721022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cap="all" dirty="0">
                <a:solidFill>
                  <a:srgbClr val="1C4C80"/>
                </a:solidFill>
                <a:effectLst>
                  <a:reflection blurRad="12700" stA="48000" endA="300" endPos="55000" dir="5400000" sy="-90000" algn="bl" rotWithShape="0"/>
                </a:effectLst>
              </a:rPr>
              <a:t>รายงานขอจ้างที่ปรึกษา</a:t>
            </a: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201754" y="18314"/>
            <a:ext cx="6911975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sz="5500" dirty="0">
                <a:solidFill>
                  <a:srgbClr val="1C4C8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การจ้างที่ปรึกษา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611" y="2467287"/>
            <a:ext cx="249958" cy="26824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83441" y="2383280"/>
            <a:ext cx="5571779" cy="3690970"/>
            <a:chOff x="1304763" y="2748590"/>
            <a:chExt cx="5571779" cy="3690970"/>
          </a:xfrm>
        </p:grpSpPr>
        <p:grpSp>
          <p:nvGrpSpPr>
            <p:cNvPr id="27" name="กลุ่ม 28"/>
            <p:cNvGrpSpPr>
              <a:grpSpLocks/>
            </p:cNvGrpSpPr>
            <p:nvPr/>
          </p:nvGrpSpPr>
          <p:grpSpPr bwMode="auto">
            <a:xfrm>
              <a:off x="1633450" y="2748590"/>
              <a:ext cx="5219819" cy="361950"/>
              <a:chOff x="1572190" y="604350"/>
              <a:chExt cx="3694764" cy="362029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28" name="สี่เหลี่ยมมุมมน 48"/>
              <p:cNvSpPr/>
              <p:nvPr/>
            </p:nvSpPr>
            <p:spPr>
              <a:xfrm>
                <a:off x="1572190" y="604350"/>
                <a:ext cx="3694764" cy="362029"/>
              </a:xfrm>
              <a:prstGeom prst="roundRect">
                <a:avLst>
                  <a:gd name="adj" fmla="val 10000"/>
                </a:avLst>
              </a:prstGeom>
              <a:grpFill/>
              <a:ln w="12700"/>
            </p:spPr>
            <p:style>
              <a:lnRef idx="2">
                <a:scrgbClr r="0" g="0" b="0"/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สี่เหลี่ยมมุมมน 6"/>
              <p:cNvSpPr/>
              <p:nvPr/>
            </p:nvSpPr>
            <p:spPr>
              <a:xfrm>
                <a:off x="1582966" y="615465"/>
                <a:ext cx="3673213" cy="33979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34290" tIns="22860" rIns="34290" bIns="22860" anchor="ctr"/>
              <a:lstStyle/>
              <a:p>
                <a:pPr defTabSz="800100" eaLnBrk="1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th-TH" sz="2200" b="1" dirty="0">
                    <a:solidFill>
                      <a:srgbClr val="3D34F6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1. เหตุผลและความจำเป็นที่ต้องจ้างที่ปรึกษา </a:t>
                </a:r>
              </a:p>
            </p:txBody>
          </p:sp>
        </p:grpSp>
        <p:grpSp>
          <p:nvGrpSpPr>
            <p:cNvPr id="30" name="กลุ่ม 29"/>
            <p:cNvGrpSpPr>
              <a:grpSpLocks/>
            </p:cNvGrpSpPr>
            <p:nvPr/>
          </p:nvGrpSpPr>
          <p:grpSpPr bwMode="auto">
            <a:xfrm>
              <a:off x="1624544" y="3116095"/>
              <a:ext cx="5235156" cy="361950"/>
              <a:chOff x="1572190" y="1056887"/>
              <a:chExt cx="3694764" cy="362029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31" name="สี่เหลี่ยมมุมมน 46"/>
              <p:cNvSpPr/>
              <p:nvPr/>
            </p:nvSpPr>
            <p:spPr>
              <a:xfrm>
                <a:off x="1572190" y="1056887"/>
                <a:ext cx="3694764" cy="362029"/>
              </a:xfrm>
              <a:prstGeom prst="roundRect">
                <a:avLst>
                  <a:gd name="adj" fmla="val 10000"/>
                </a:avLst>
              </a:prstGeom>
              <a:grpFill/>
              <a:ln w="12700"/>
            </p:spPr>
            <p:style>
              <a:lnRef idx="2">
                <a:scrgbClr r="0" g="0" b="0"/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2" name="สี่เหลี่ยมมุมมน 8"/>
              <p:cNvSpPr/>
              <p:nvPr/>
            </p:nvSpPr>
            <p:spPr>
              <a:xfrm>
                <a:off x="1581250" y="1058996"/>
                <a:ext cx="3673115" cy="33979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34290" tIns="22860" rIns="34290" bIns="22860" anchor="ctr"/>
              <a:lstStyle/>
              <a:p>
                <a:pPr defTabSz="800100" eaLnBrk="1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th-TH" sz="2200" b="1" dirty="0">
                    <a:solidFill>
                      <a:srgbClr val="3D34F6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2. ขอบเขตของงานจ้างที่ปรึกษา </a:t>
                </a:r>
              </a:p>
            </p:txBody>
          </p:sp>
        </p:grpSp>
        <p:grpSp>
          <p:nvGrpSpPr>
            <p:cNvPr id="33" name="กลุ่ม 31"/>
            <p:cNvGrpSpPr>
              <a:grpSpLocks/>
            </p:cNvGrpSpPr>
            <p:nvPr/>
          </p:nvGrpSpPr>
          <p:grpSpPr bwMode="auto">
            <a:xfrm>
              <a:off x="1639079" y="3490534"/>
              <a:ext cx="5220622" cy="361950"/>
              <a:chOff x="1572190" y="1509423"/>
              <a:chExt cx="3629744" cy="362029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34" name="สี่เหลี่ยมมุมมน 44"/>
              <p:cNvSpPr/>
              <p:nvPr/>
            </p:nvSpPr>
            <p:spPr>
              <a:xfrm>
                <a:off x="1572190" y="1509423"/>
                <a:ext cx="3629743" cy="362029"/>
              </a:xfrm>
              <a:prstGeom prst="roundRect">
                <a:avLst>
                  <a:gd name="adj" fmla="val 10000"/>
                </a:avLst>
              </a:prstGeom>
              <a:grpFill/>
              <a:ln w="12700"/>
            </p:spPr>
            <p:style>
              <a:lnRef idx="2">
                <a:scrgbClr r="0" g="0" b="0"/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5" name="สี่เหลี่ยมมุมมน 10"/>
              <p:cNvSpPr/>
              <p:nvPr/>
            </p:nvSpPr>
            <p:spPr>
              <a:xfrm>
                <a:off x="1582967" y="1520538"/>
                <a:ext cx="3618967" cy="33979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34290" tIns="22860" rIns="34290" bIns="22860" anchor="ctr"/>
              <a:lstStyle/>
              <a:p>
                <a:pPr defTabSz="800100" eaLnBrk="1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th-TH" sz="2200" b="1" dirty="0">
                    <a:solidFill>
                      <a:srgbClr val="3D34F6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3. คุณสมบัติของที่ปรึกษาที่จะจ้าง </a:t>
                </a:r>
              </a:p>
            </p:txBody>
          </p:sp>
        </p:grpSp>
        <p:grpSp>
          <p:nvGrpSpPr>
            <p:cNvPr id="36" name="กลุ่ม 32"/>
            <p:cNvGrpSpPr>
              <a:grpSpLocks/>
            </p:cNvGrpSpPr>
            <p:nvPr/>
          </p:nvGrpSpPr>
          <p:grpSpPr bwMode="auto">
            <a:xfrm>
              <a:off x="1627830" y="3892080"/>
              <a:ext cx="5248712" cy="361950"/>
              <a:chOff x="1572190" y="1961959"/>
              <a:chExt cx="3694764" cy="362029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37" name="สี่เหลี่ยมมุมมน 42"/>
              <p:cNvSpPr/>
              <p:nvPr/>
            </p:nvSpPr>
            <p:spPr>
              <a:xfrm>
                <a:off x="1572190" y="1961959"/>
                <a:ext cx="3694764" cy="362029"/>
              </a:xfrm>
              <a:prstGeom prst="roundRect">
                <a:avLst>
                  <a:gd name="adj" fmla="val 10000"/>
                </a:avLst>
              </a:prstGeom>
              <a:grpFill/>
              <a:ln w="12700"/>
            </p:spPr>
            <p:style>
              <a:lnRef idx="2">
                <a:scrgbClr r="0" g="0" b="0"/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8" name="สี่เหลี่ยมมุมมน 12"/>
              <p:cNvSpPr/>
              <p:nvPr/>
            </p:nvSpPr>
            <p:spPr>
              <a:xfrm>
                <a:off x="1582966" y="1973073"/>
                <a:ext cx="3673213" cy="33979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34290" tIns="22860" rIns="34290" bIns="22860" anchor="ctr"/>
              <a:lstStyle/>
              <a:p>
                <a:pPr defTabSz="800100" eaLnBrk="1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th-TH" sz="2200" b="1" dirty="0">
                    <a:solidFill>
                      <a:srgbClr val="3D34F6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4. ราคากลางงานจ้างที่ปรึกษา </a:t>
                </a:r>
              </a:p>
            </p:txBody>
          </p:sp>
        </p:grpSp>
        <p:pic>
          <p:nvPicPr>
            <p:cNvPr id="5" name="รูปภาพ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8957" y="3128464"/>
              <a:ext cx="249958" cy="268247"/>
            </a:xfrm>
            <a:prstGeom prst="rect">
              <a:avLst/>
            </a:prstGeom>
          </p:spPr>
        </p:pic>
        <p:pic>
          <p:nvPicPr>
            <p:cNvPr id="6" name="รูปภาพ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6974" y="3870485"/>
              <a:ext cx="249958" cy="268247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4763" y="4342868"/>
              <a:ext cx="249958" cy="268247"/>
            </a:xfrm>
            <a:prstGeom prst="rect">
              <a:avLst/>
            </a:prstGeom>
          </p:spPr>
        </p:pic>
        <p:grpSp>
          <p:nvGrpSpPr>
            <p:cNvPr id="40" name="กลุ่ม 28"/>
            <p:cNvGrpSpPr>
              <a:grpSpLocks/>
            </p:cNvGrpSpPr>
            <p:nvPr/>
          </p:nvGrpSpPr>
          <p:grpSpPr bwMode="auto">
            <a:xfrm>
              <a:off x="1627830" y="4973175"/>
              <a:ext cx="5219819" cy="361950"/>
              <a:chOff x="1572190" y="604348"/>
              <a:chExt cx="3694764" cy="362029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59" name="สี่เหลี่ยมมุมมน 48"/>
              <p:cNvSpPr/>
              <p:nvPr/>
            </p:nvSpPr>
            <p:spPr>
              <a:xfrm>
                <a:off x="1572190" y="604348"/>
                <a:ext cx="3694764" cy="362029"/>
              </a:xfrm>
              <a:prstGeom prst="roundRect">
                <a:avLst>
                  <a:gd name="adj" fmla="val 1000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12700"/>
            </p:spPr>
            <p:style>
              <a:lnRef idx="2">
                <a:scrgbClr r="0" g="0" b="0"/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0" name="สี่เหลี่ยมมุมมน 6"/>
              <p:cNvSpPr/>
              <p:nvPr/>
            </p:nvSpPr>
            <p:spPr>
              <a:xfrm>
                <a:off x="1582966" y="615464"/>
                <a:ext cx="3673213" cy="33979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34290" tIns="22860" rIns="34290" bIns="22860" anchor="ctr"/>
              <a:lstStyle/>
              <a:p>
                <a:pPr defTabSz="800100" eaLnBrk="1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th-TH" sz="2200" b="1" dirty="0">
                    <a:solidFill>
                      <a:srgbClr val="3D34F6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6. กําหนดเวลาแล้วเสร็จของงานจ้างที่ปรึกษา </a:t>
                </a:r>
              </a:p>
            </p:txBody>
          </p:sp>
        </p:grpSp>
        <p:grpSp>
          <p:nvGrpSpPr>
            <p:cNvPr id="41" name="กลุ่ม 29"/>
            <p:cNvGrpSpPr>
              <a:grpSpLocks/>
            </p:cNvGrpSpPr>
            <p:nvPr/>
          </p:nvGrpSpPr>
          <p:grpSpPr bwMode="auto">
            <a:xfrm>
              <a:off x="1618228" y="5354977"/>
              <a:ext cx="5235156" cy="361949"/>
              <a:chOff x="1572190" y="1056890"/>
              <a:chExt cx="3694764" cy="362028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56" name="สี่เหลี่ยมมุมมน 46"/>
              <p:cNvSpPr/>
              <p:nvPr/>
            </p:nvSpPr>
            <p:spPr>
              <a:xfrm>
                <a:off x="1572190" y="1056890"/>
                <a:ext cx="3694764" cy="362028"/>
              </a:xfrm>
              <a:prstGeom prst="roundRect">
                <a:avLst>
                  <a:gd name="adj" fmla="val 10000"/>
                </a:avLst>
              </a:prstGeom>
              <a:grpFill/>
              <a:ln w="12700"/>
            </p:spPr>
            <p:style>
              <a:lnRef idx="2">
                <a:scrgbClr r="0" g="0" b="0"/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7" name="สี่เหลี่ยมมุมมน 8"/>
              <p:cNvSpPr/>
              <p:nvPr/>
            </p:nvSpPr>
            <p:spPr>
              <a:xfrm>
                <a:off x="1583015" y="1068001"/>
                <a:ext cx="3673115" cy="33979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34290" tIns="22860" rIns="34290" bIns="22860" anchor="ctr"/>
              <a:lstStyle/>
              <a:p>
                <a:pPr defTabSz="800100" eaLnBrk="1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th-TH" sz="2200" b="1" dirty="0">
                    <a:solidFill>
                      <a:srgbClr val="3D34F6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7. วิธีจ้างที่ปรึกษา และเหตุผลที่ต้องจ้างที่ปรึกษาโดยวิธีนั้น</a:t>
                </a:r>
              </a:p>
            </p:txBody>
          </p:sp>
        </p:grpSp>
        <p:grpSp>
          <p:nvGrpSpPr>
            <p:cNvPr id="42" name="กลุ่ม 31"/>
            <p:cNvGrpSpPr>
              <a:grpSpLocks/>
            </p:cNvGrpSpPr>
            <p:nvPr/>
          </p:nvGrpSpPr>
          <p:grpSpPr bwMode="auto">
            <a:xfrm>
              <a:off x="1624910" y="5741265"/>
              <a:ext cx="5247233" cy="361949"/>
              <a:chOff x="1572190" y="1509426"/>
              <a:chExt cx="3629744" cy="362028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54" name="สี่เหลี่ยมมุมมน 44"/>
              <p:cNvSpPr/>
              <p:nvPr/>
            </p:nvSpPr>
            <p:spPr>
              <a:xfrm>
                <a:off x="1572190" y="1509426"/>
                <a:ext cx="3629743" cy="362028"/>
              </a:xfrm>
              <a:prstGeom prst="roundRect">
                <a:avLst>
                  <a:gd name="adj" fmla="val 10000"/>
                </a:avLst>
              </a:prstGeom>
              <a:grpFill/>
              <a:ln w="12700"/>
            </p:spPr>
            <p:style>
              <a:lnRef idx="2">
                <a:scrgbClr r="0" g="0" b="0"/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5" name="สี่เหลี่ยมมุมมน 10"/>
              <p:cNvSpPr/>
              <p:nvPr/>
            </p:nvSpPr>
            <p:spPr>
              <a:xfrm>
                <a:off x="1582967" y="1520538"/>
                <a:ext cx="3618967" cy="33979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34290" tIns="22860" rIns="34290" bIns="22860" anchor="ctr"/>
              <a:lstStyle/>
              <a:p>
                <a:pPr defTabSz="800100" eaLnBrk="1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th-TH" sz="2200" b="1" dirty="0">
                    <a:solidFill>
                      <a:srgbClr val="3D34F6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8. หลักเกณฑ์การพิจารณาคัดเลือก</a:t>
                </a:r>
                <a:r>
                  <a:rPr lang="th-TH" sz="2200" b="1" dirty="0" smtClean="0">
                    <a:solidFill>
                      <a:srgbClr val="3D34F6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ข้อเสนอ</a:t>
                </a:r>
                <a:endParaRPr lang="th-TH" sz="2200" b="1" dirty="0">
                  <a:solidFill>
                    <a:srgbClr val="3D34F6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p:grpSp>
        <p:grpSp>
          <p:nvGrpSpPr>
            <p:cNvPr id="43" name="กลุ่ม 32"/>
            <p:cNvGrpSpPr>
              <a:grpSpLocks/>
            </p:cNvGrpSpPr>
            <p:nvPr/>
          </p:nvGrpSpPr>
          <p:grpSpPr bwMode="auto">
            <a:xfrm>
              <a:off x="1624170" y="6077611"/>
              <a:ext cx="5248712" cy="361949"/>
              <a:chOff x="1572190" y="1961959"/>
              <a:chExt cx="3694764" cy="362028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52" name="สี่เหลี่ยมมุมมน 42"/>
              <p:cNvSpPr/>
              <p:nvPr/>
            </p:nvSpPr>
            <p:spPr>
              <a:xfrm>
                <a:off x="1572190" y="1961959"/>
                <a:ext cx="3694764" cy="362028"/>
              </a:xfrm>
              <a:prstGeom prst="roundRect">
                <a:avLst>
                  <a:gd name="adj" fmla="val 10000"/>
                </a:avLst>
              </a:prstGeom>
              <a:grpFill/>
              <a:ln w="12700"/>
            </p:spPr>
            <p:style>
              <a:lnRef idx="2">
                <a:scrgbClr r="0" g="0" b="0"/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3" name="สี่เหลี่ยมมุมมน 12"/>
              <p:cNvSpPr/>
              <p:nvPr/>
            </p:nvSpPr>
            <p:spPr>
              <a:xfrm>
                <a:off x="1582966" y="1973073"/>
                <a:ext cx="3673213" cy="33979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34290" tIns="22860" rIns="34290" bIns="22860" anchor="ctr"/>
              <a:lstStyle/>
              <a:p>
                <a:pPr defTabSz="800100" eaLnBrk="1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th-TH" sz="2200" b="1" dirty="0">
                    <a:solidFill>
                      <a:srgbClr val="3D34F6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9. ข้อเสนออื่นๆ (เช่น แต่งตั้ง </a:t>
                </a:r>
                <a:r>
                  <a:rPr lang="th-TH" sz="2200" b="1" dirty="0" err="1">
                    <a:solidFill>
                      <a:srgbClr val="3D34F6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คกก</a:t>
                </a:r>
                <a:r>
                  <a:rPr lang="th-TH" sz="2200" b="1" dirty="0">
                    <a:solidFill>
                      <a:srgbClr val="3D34F6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.)</a:t>
                </a:r>
              </a:p>
            </p:txBody>
          </p:sp>
        </p:grpSp>
        <p:pic>
          <p:nvPicPr>
            <p:cNvPr id="44" name="รูปภาพ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3302" y="5834967"/>
              <a:ext cx="249958" cy="268247"/>
            </a:xfrm>
            <a:prstGeom prst="rect">
              <a:avLst/>
            </a:prstGeom>
          </p:spPr>
        </p:pic>
        <p:pic>
          <p:nvPicPr>
            <p:cNvPr id="45" name="รูปภาพ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6974" y="3477227"/>
              <a:ext cx="249958" cy="268247"/>
            </a:xfrm>
            <a:prstGeom prst="rect">
              <a:avLst/>
            </a:prstGeom>
          </p:spPr>
        </p:pic>
        <p:pic>
          <p:nvPicPr>
            <p:cNvPr id="46" name="รูปภาพ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2933" y="5437563"/>
              <a:ext cx="249958" cy="268247"/>
            </a:xfrm>
            <a:prstGeom prst="rect">
              <a:avLst/>
            </a:prstGeom>
          </p:spPr>
        </p:pic>
        <p:pic>
          <p:nvPicPr>
            <p:cNvPr id="47" name="รูปภาพ 5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9104" y="6160201"/>
              <a:ext cx="249958" cy="268247"/>
            </a:xfrm>
            <a:prstGeom prst="rect">
              <a:avLst/>
            </a:prstGeom>
          </p:spPr>
        </p:pic>
        <p:grpSp>
          <p:nvGrpSpPr>
            <p:cNvPr id="48" name="กลุ่ม 33"/>
            <p:cNvGrpSpPr>
              <a:grpSpLocks/>
            </p:cNvGrpSpPr>
            <p:nvPr/>
          </p:nvGrpSpPr>
          <p:grpSpPr bwMode="auto">
            <a:xfrm>
              <a:off x="1602975" y="4265139"/>
              <a:ext cx="5262946" cy="692538"/>
              <a:chOff x="1572190" y="2414498"/>
              <a:chExt cx="3694764" cy="270211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50" name="สี่เหลี่ยมมุมมน 40"/>
              <p:cNvSpPr/>
              <p:nvPr/>
            </p:nvSpPr>
            <p:spPr>
              <a:xfrm>
                <a:off x="1572190" y="2414498"/>
                <a:ext cx="3694764" cy="266913"/>
              </a:xfrm>
              <a:prstGeom prst="roundRect">
                <a:avLst>
                  <a:gd name="adj" fmla="val 10000"/>
                </a:avLst>
              </a:prstGeom>
              <a:grpFill/>
              <a:ln w="12700"/>
            </p:spPr>
            <p:style>
              <a:lnRef idx="2">
                <a:scrgbClr r="0" g="0" b="0"/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1" name="สี่เหลี่ยมมุมมน 14"/>
              <p:cNvSpPr/>
              <p:nvPr/>
            </p:nvSpPr>
            <p:spPr>
              <a:xfrm>
                <a:off x="1582966" y="2425613"/>
                <a:ext cx="3683987" cy="259096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34290" tIns="22860" rIns="34290" bIns="22860" anchor="ctr"/>
              <a:lstStyle/>
              <a:p>
                <a:pPr defTabSz="800100" eaLnBrk="1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th-TH" sz="2200" b="1" dirty="0">
                    <a:solidFill>
                      <a:srgbClr val="3D34F6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5. วงเงินที่จะจ้างที่ปรึกษา โดยให้ระบุวงเงินงบประมาณถ้าไม่มีวงเงินดังกล่าว ให้ระบุวงเงินที่ประมาณว่าจะจ้างในครั้งนั้น</a:t>
                </a:r>
              </a:p>
            </p:txBody>
          </p:sp>
        </p:grpSp>
        <p:pic>
          <p:nvPicPr>
            <p:cNvPr id="49" name="รูปภาพ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4763" y="4984289"/>
              <a:ext cx="249958" cy="268247"/>
            </a:xfrm>
            <a:prstGeom prst="rect">
              <a:avLst/>
            </a:prstGeom>
          </p:spPr>
        </p:pic>
      </p:grpSp>
      <p:grpSp>
        <p:nvGrpSpPr>
          <p:cNvPr id="63" name="กลุ่ม 33"/>
          <p:cNvGrpSpPr>
            <a:grpSpLocks/>
          </p:cNvGrpSpPr>
          <p:nvPr/>
        </p:nvGrpSpPr>
        <p:grpSpPr bwMode="auto">
          <a:xfrm>
            <a:off x="395536" y="6129231"/>
            <a:ext cx="8352928" cy="652033"/>
            <a:chOff x="1572190" y="2333982"/>
            <a:chExt cx="3694764" cy="26735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64" name="สี่เหลี่ยมมุมมน 40"/>
            <p:cNvSpPr/>
            <p:nvPr/>
          </p:nvSpPr>
          <p:spPr>
            <a:xfrm>
              <a:off x="1572190" y="2333982"/>
              <a:ext cx="3694764" cy="267354"/>
            </a:xfrm>
            <a:prstGeom prst="roundRect">
              <a:avLst>
                <a:gd name="adj" fmla="val 10000"/>
              </a:avLst>
            </a:prstGeom>
            <a:grpFill/>
            <a:ln w="12700"/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5" name="สี่เหลี่ยมมุมมน 14"/>
            <p:cNvSpPr/>
            <p:nvPr/>
          </p:nvSpPr>
          <p:spPr>
            <a:xfrm>
              <a:off x="1582966" y="2349664"/>
              <a:ext cx="3683987" cy="2516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4290" tIns="22860" rIns="34290" bIns="22860" anchor="ctr"/>
            <a:lstStyle/>
            <a:p>
              <a:pPr defTabSz="8001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th-TH" sz="18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                   </a:t>
              </a:r>
              <a:r>
                <a:rPr lang="th-TH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เจ้าหน้าที่ทำรายงานเสนอหัวหน้าหน่วยงานของรัฐ เมื่อหัวหน้าหน่วยงานของรัฐ</a:t>
              </a:r>
              <a:br>
                <a:rPr lang="th-TH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ให้ความเห็นชอบฯ รายงานที่เสนอแล้ว  ให้เจ้าหน้าที่ดำเนินการจ้างตามวิธีนั้นต่อไปได้</a:t>
              </a:r>
            </a:p>
          </p:txBody>
        </p:sp>
      </p:grpSp>
      <p:pic>
        <p:nvPicPr>
          <p:cNvPr id="66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87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36973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251519" y="133776"/>
            <a:ext cx="7488833" cy="758032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  <a:cs typeface="+mn-cs"/>
              </a:rPr>
              <a:t>ขั้นตอนการปฏิบัติในการจ้างที่ปรึกษา </a:t>
            </a:r>
            <a:b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  <a:cs typeface="+mn-cs"/>
              </a:rPr>
            </a:br>
            <a: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  <a:cs typeface="+mn-cs"/>
              </a:rPr>
              <a:t>โดยวิธีประกาศเชิญชวนทั่วไป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395536" y="1768696"/>
            <a:ext cx="8568952" cy="40365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b"/>
          <a:lstStyle/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600" b="1" dirty="0">
                <a:solidFill>
                  <a:srgbClr val="000000"/>
                </a:solidFill>
              </a:rPr>
              <a:t>1. ขั้นตอนเริ่มต้น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200" b="1" dirty="0">
                <a:solidFill>
                  <a:srgbClr val="000000"/>
                </a:solidFill>
              </a:rPr>
              <a:t>	- ให้เจ้าหน้าที่จัดทำเอกสารจ้างที่ปรึกษาโดยวิธีประกาศเชิญชวนทั่วไป พร้อมประกาศเผยแพร่ ตามแบบที่คณะกรรมการนโยบายกำหนด</a:t>
            </a:r>
            <a:endParaRPr lang="en-US" sz="32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200" b="1" dirty="0">
                <a:solidFill>
                  <a:srgbClr val="000000"/>
                </a:solidFill>
              </a:rPr>
              <a:t>	- ทำรายงานขอจ้างที่ปรึกษา  โดยเจ้าหน้าที่ทำรายงานเสนอหัวหน้าหน่วยงานของรัฐ ผ่านหัวหน้าเจ้าหน้าที่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200" b="1" dirty="0">
                <a:solidFill>
                  <a:srgbClr val="000000"/>
                </a:solidFill>
              </a:rPr>
              <a:t>	- แต่งตั้งคณะกรรมการฯ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600" b="1" dirty="0">
                <a:solidFill>
                  <a:srgbClr val="D42CA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JasmineUPC" pitchFamily="18" charset="-34"/>
              </a:rPr>
              <a:t>	</a:t>
            </a:r>
            <a:endParaRPr lang="th-TH" sz="2600" b="1" dirty="0">
              <a:solidFill>
                <a:srgbClr val="0000CC"/>
              </a:solidFill>
              <a:latin typeface="Times New Roman" panose="02020603050405020304" pitchFamily="18" charset="0"/>
              <a:cs typeface="JasmineUPC" pitchFamily="18" charset="-34"/>
            </a:endParaRPr>
          </a:p>
        </p:txBody>
      </p:sp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626551"/>
            <a:ext cx="2133600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309320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88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20014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390550" y="1197112"/>
            <a:ext cx="8435280" cy="52632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b"/>
          <a:lstStyle/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200" b="1" dirty="0">
                <a:solidFill>
                  <a:srgbClr val="000000"/>
                </a:solidFill>
              </a:rPr>
              <a:t>2. ขั้นตอนการประกาศเผยแพร่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</a:rPr>
              <a:t>	-  เมื่อหัวหน้าหน่วยงานของรัฐให้ความเห็นชอบรายงานขอจ้างที่ปรึกษาแล้ว ให้หัวหน้าเจ้าหน้าที่เผยแพร่ประกาศและเอกสารจ้างที่ปรึกษาในระบบเครือข่ายสารสนเทศของกรมบัญชีกลางและของหน่วยงานของรัฐ และให้ปิดประกาศโดยเปิดเผย ณ สถานที่ปิดประกาศของหน่วยงานของรัฐ เป็นเวลาติดต่อกันไม่น้อยกว่า 5 วันทำการ  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</a:rPr>
              <a:t>	- การให้เอกสารจ้างที่ปรึกษา รวมทั้งเอกสารที่เกี่ยวข้อง  จะให้ไปพร้อมกันกับการเผยแพร่ประกาศและเอกสารจ้างที่ปรึกษา เพื่อให้ที่ปรึกษาที่ประสงค์จะเข้ายื่นข้อเสนอสามารถขอรับเอกสารจ้างที่ปรึกษาตั้งแต่วันเริ่มต้นประกาศจนถึงวันสุดท้ายของการเผยแพร่ประกาศและเอกสารจ้างที่ปรึกษา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</a:rPr>
              <a:t>	- ให้กำหนดวัน เวลาในการยื่นข้อเสนอเป็นวันทำการเพียงวันเดียว นับถัดจากวันสุดท้ายของการเผยแพร่ประกาศและเอกสารจ้างที่ปรึกษา</a:t>
            </a:r>
            <a:r>
              <a:rPr lang="th-TH" b="1" dirty="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6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093296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381328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89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51519" y="133776"/>
            <a:ext cx="7488833" cy="758032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  <a:cs typeface="+mn-cs"/>
              </a:rPr>
              <a:t>ขั้นตอนการปฏิบัติในการจ้างที่ปรึกษา </a:t>
            </a:r>
            <a:b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  <a:cs typeface="+mn-cs"/>
              </a:rPr>
            </a:br>
            <a: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  <a:cs typeface="+mn-cs"/>
              </a:rPr>
              <a:t>โดยวิธีประกาศเชิญชวนทั่วไป (ต่อ)</a:t>
            </a:r>
          </a:p>
        </p:txBody>
      </p:sp>
    </p:spTree>
    <p:extLst>
      <p:ext uri="{BB962C8B-B14F-4D97-AF65-F5344CB8AC3E}">
        <p14:creationId xmlns:p14="http://schemas.microsoft.com/office/powerpoint/2010/main" val="4145243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4075" y="333375"/>
            <a:ext cx="5040313" cy="107950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การจัดซื้อจัดจ้าง</a:t>
            </a:r>
            <a:b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“การดำเนินการเพื่อให้ได้มาซึ่งพัสดุ”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187624" y="1402401"/>
          <a:ext cx="7274445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560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306410E7-1E23-4E25-A799-A09BF798BDD0}" type="slidenum">
              <a:rPr lang="en-US" altLang="en-US" sz="2000">
                <a:solidFill>
                  <a:srgbClr val="FEFFFF"/>
                </a:solidFill>
              </a:rPr>
              <a:pPr/>
              <a:t>9</a:t>
            </a:fld>
            <a:endParaRPr lang="th-TH" altLang="en-US" sz="2000">
              <a:solidFill>
                <a:srgbClr val="FEFFFF"/>
              </a:solidFill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390550" y="1197112"/>
            <a:ext cx="8435280" cy="55442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b"/>
          <a:lstStyle/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200" b="1" dirty="0">
                <a:solidFill>
                  <a:srgbClr val="000000"/>
                </a:solidFill>
              </a:rPr>
              <a:t>3. ขั้นตอนการพิจารณาและตัดสิน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317A43"/>
              </a:buClr>
              <a:buSzPct val="70000"/>
              <a:defRPr/>
            </a:pPr>
            <a:r>
              <a:rPr lang="th-TH" sz="3000" b="1" cap="all" dirty="0">
                <a:solidFill>
                  <a:srgbClr val="0000FF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  <a:cs typeface="+mn-cs"/>
              </a:rPr>
              <a:t>ให้คณะกรรมการดำเนินงานจ้างที่ปรึกษาฯ ดำเนินการ ดังนี้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b="1" dirty="0">
                <a:solidFill>
                  <a:srgbClr val="000000"/>
                </a:solidFill>
              </a:rPr>
              <a:t>	- เปิดซองข้อเสนอ และตรวจสอบเอกสารหลักฐานต่างๆ ของที่ปรึกษาผู้ยื่นข้อเสนอทุกราย แล้วให้กรรมการทุกคนลงลายมือชื่อกำกับไว้ทุกแผ่น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b="1" dirty="0">
                <a:solidFill>
                  <a:srgbClr val="000000"/>
                </a:solidFill>
              </a:rPr>
              <a:t>	- ตรวจสอบการมีผลประโยชน์ร่วมกัน และเอกสารหลักฐานต่างๆ ของที่ปรึกษาผู้ยื่นข้อเสนอ แล้วคัดเลือกที่ปรึกษาผู้ยื่นข้อเสนอที่ไม่มีผลประโยชน์ร่วมกัน และยื่นเอกสารครบถ้วน ถูกต้อง มีคุณสมบัติและข้อเสนอด้านคุณภาพที่ครบถ้วน ถูกต้อง ตามเงื่อนไขที่หน่วยงานของรัฐกำหนดไว้ในเอกสารจ้างที่ปรึกษา 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b="1" dirty="0">
                <a:solidFill>
                  <a:srgbClr val="000000"/>
                </a:solidFill>
              </a:rPr>
              <a:t>	- ในกระบวนการพิจารณา อาจสอบถามข้อเท็จจริงเพิ่มเติมจากที่ปรึกษาผู้ยื่นข้อเสนอรายใดก็ได้ แต่จะให้ที่ปรึกษาผู้ยื่นข้อเสนอรายใดเปลี่ยนแปลงสาระสำคัญที่เสนอไว้แล้วมิได้ 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b="1" dirty="0">
                <a:solidFill>
                  <a:srgbClr val="000000"/>
                </a:solidFill>
              </a:rPr>
              <a:t>	- ที่ปรึกษาผู้ยื่นข้อเสนอรายใดมีคุณสมบัติไม่ครบถ้วนตามเงื่อนไขที่หน่วยงานของรัฐ        ได้กำหนดไว้  ให้คณะกรรมการตัดรายชื่อของที่ปรึกษาผู้ยื่นข้อเสนอรายนั้น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b="1" dirty="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6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093296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309320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90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51519" y="133776"/>
            <a:ext cx="7488833" cy="758032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  <a:cs typeface="+mn-cs"/>
              </a:rPr>
              <a:t>ขั้นตอนการปฏิบัติในการจ้างที่ปรึกษา </a:t>
            </a:r>
            <a:b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  <a:cs typeface="+mn-cs"/>
              </a:rPr>
            </a:br>
            <a: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  <a:cs typeface="+mn-cs"/>
              </a:rPr>
              <a:t>โดยวิธีประกาศเชิญชวนทั่วไป (ต่อ)</a:t>
            </a:r>
          </a:p>
        </p:txBody>
      </p:sp>
    </p:spTree>
    <p:extLst>
      <p:ext uri="{BB962C8B-B14F-4D97-AF65-F5344CB8AC3E}">
        <p14:creationId xmlns:p14="http://schemas.microsoft.com/office/powerpoint/2010/main" val="59683363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313184" y="1338995"/>
            <a:ext cx="8435280" cy="43222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b"/>
          <a:lstStyle/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200" b="1" dirty="0">
                <a:solidFill>
                  <a:srgbClr val="000000"/>
                </a:solidFill>
              </a:rPr>
              <a:t>3. ขั้นตอนการพิจารณาและตัดสิน (ต่อ)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317A43"/>
              </a:buClr>
              <a:buSzPct val="70000"/>
              <a:defRPr/>
            </a:pPr>
            <a:r>
              <a:rPr lang="th-TH" sz="3000" b="1" cap="all" dirty="0">
                <a:solidFill>
                  <a:srgbClr val="0000FF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  <a:cs typeface="+mn-cs"/>
              </a:rPr>
              <a:t>ให้คณะกรรมการดำเนินงานจ้างที่ปรึกษาฯ ดำเนินการ ดังนี้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b="1" dirty="0">
                <a:solidFill>
                  <a:srgbClr val="000000"/>
                </a:solidFill>
              </a:rPr>
              <a:t>	- เปิดซองข้อเสนอด้านราคาของที่ปรึกษาผู้ยื่นข้อเสนอรายที่ถูกต้อง และพิจารณาเลือกรายที่เสนอราคาต่ำสุด และจัดลำดับ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b="1" dirty="0">
                <a:solidFill>
                  <a:srgbClr val="000000"/>
                </a:solidFill>
              </a:rPr>
              <a:t>	- กรณีที่ปรึกษาผู้ยื่นข้อเสนอรายที่คัดเลือกไว้ซึ่งเสนอราคาต่ำสุด ไม่เข้าทำสัญญาหรือข้อตกลงกับหน่วยงานของรัฐในเวลาที่กำหนดตามเอกสารจ้างที่ปรึกษา ให้คณะกรรมการพิจารณาผู้ที่เสนอราคาต่ำสุดรายถัดไป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b="1" dirty="0">
                <a:solidFill>
                  <a:srgbClr val="000000"/>
                </a:solidFill>
              </a:rPr>
              <a:t>	- กรณีที่มีที่ปรึกษาผู้ยื่นข้อเสนอเสนอราคาต่ำสุดเท่ากันหลายราย ให้เรียกที่ปรึกษาดังกล่าวมาเสนอราคาใหม่ด้วยวิธีการยื่นซองข้อเสนอด้านราคา และพิจารณาเลือกรายที่เสนอราคาต่ำสุด 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b="1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6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309320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91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51519" y="133776"/>
            <a:ext cx="7488833" cy="758032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  <a:cs typeface="+mn-cs"/>
              </a:rPr>
              <a:t>ขั้นตอนการปฏิบัติในการจ้างที่ปรึกษา </a:t>
            </a:r>
            <a:b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  <a:cs typeface="+mn-cs"/>
              </a:rPr>
            </a:br>
            <a: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  <a:cs typeface="+mn-cs"/>
              </a:rPr>
              <a:t>โดยวิธีประกาศเชิญชวนทั่วไป (ต่อ)</a:t>
            </a:r>
          </a:p>
        </p:txBody>
      </p:sp>
    </p:spTree>
    <p:extLst>
      <p:ext uri="{BB962C8B-B14F-4D97-AF65-F5344CB8AC3E}">
        <p14:creationId xmlns:p14="http://schemas.microsoft.com/office/powerpoint/2010/main" val="392550088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313184" y="1137444"/>
            <a:ext cx="8435280" cy="54599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b"/>
          <a:lstStyle/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200" b="1" dirty="0">
                <a:solidFill>
                  <a:srgbClr val="000000"/>
                </a:solidFill>
              </a:rPr>
              <a:t>3. ขั้นตอนการพิจารณาและตัดสิน (ต่อ)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317A43"/>
              </a:buClr>
              <a:buSzPct val="70000"/>
              <a:defRPr/>
            </a:pPr>
            <a:r>
              <a:rPr lang="th-TH" sz="3000" b="1" cap="all" dirty="0">
                <a:solidFill>
                  <a:srgbClr val="0000FF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  <a:cs typeface="+mn-cs"/>
              </a:rPr>
              <a:t>ให้คณะกรรมการดำเนินงานจ้างที่ปรึกษาฯ ดำเนินการ ดังนี้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endParaRPr lang="th-TH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b="1" dirty="0">
                <a:solidFill>
                  <a:srgbClr val="000000"/>
                </a:solidFill>
              </a:rPr>
              <a:t>	- จัดทำรายงานผลการพิจารณา และความเห็นพร้อมด้วยเอกสารที่ได้รับไว้ทั้งหมดต่อ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b="1" dirty="0">
                <a:solidFill>
                  <a:srgbClr val="000000"/>
                </a:solidFill>
              </a:rPr>
              <a:t>หัวหน้าหน่วยงานของรัฐผ่านหัวหน้าเจ้าหน้าที่เพื่อพิจารณาให้ความเห็นชอบ โดยรายงานผลการพิจารณาดังกล่าวอย่างน้อยให้ประกอบด้วย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b="1" dirty="0">
                <a:solidFill>
                  <a:srgbClr val="000000"/>
                </a:solidFill>
              </a:rPr>
              <a:t>		(1) รายละเอียดงานจ้างที่ปรึกษา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b="1" dirty="0">
                <a:solidFill>
                  <a:srgbClr val="000000"/>
                </a:solidFill>
              </a:rPr>
              <a:t>		(2) รายชื่อที่ปรึกษา วงเงินที่เสนอ และข้อเสนอของที่ปรึกษาทุกราย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b="1" dirty="0">
                <a:solidFill>
                  <a:srgbClr val="000000"/>
                </a:solidFill>
              </a:rPr>
              <a:t>		(3) รายชื่อที่ปรึกษาที่ผ่านการคัดเลือกว่าไม่เป็นผู้มีผลประโยชน์ร่วมกัน 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b="1" dirty="0">
                <a:solidFill>
                  <a:srgbClr val="000000"/>
                </a:solidFill>
              </a:rPr>
              <a:t>		(4) หลักเกณฑ์การพิจารณาคัดเลือกข้อเสนอ พร้อมเกณฑ์การให้คะแนน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b="1" dirty="0">
                <a:solidFill>
                  <a:srgbClr val="000000"/>
                </a:solidFill>
              </a:rPr>
              <a:t>		(5) ผลการพิจารณาคัดเลือกข้อเสนอและการให้คะแนนข้อเสนอของที่ปรึกษา   ทุกราย พร้อมเหตุผลสนับสนุนในการพิจารณา</a:t>
            </a:r>
          </a:p>
        </p:txBody>
      </p:sp>
      <p:pic>
        <p:nvPicPr>
          <p:cNvPr id="9" name="Picture 18" descr="new_membe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100811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093296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309320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92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51519" y="133776"/>
            <a:ext cx="7488833" cy="758032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  <a:cs typeface="+mn-cs"/>
              </a:rPr>
              <a:t>ขั้นตอนการปฏิบัติในการจ้างที่ปรึกษา </a:t>
            </a:r>
            <a:b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  <a:cs typeface="+mn-cs"/>
              </a:rPr>
            </a:br>
            <a: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  <a:cs typeface="+mn-cs"/>
              </a:rPr>
              <a:t>โดยวิธีประกาศเชิญชวนทั่วไป (ต่อ)</a:t>
            </a:r>
          </a:p>
        </p:txBody>
      </p:sp>
    </p:spTree>
    <p:extLst>
      <p:ext uri="{BB962C8B-B14F-4D97-AF65-F5344CB8AC3E}">
        <p14:creationId xmlns:p14="http://schemas.microsoft.com/office/powerpoint/2010/main" val="107060791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9" name="ตัวแทนข้อความ 8"/>
          <p:cNvSpPr>
            <a:spLocks noGrp="1"/>
          </p:cNvSpPr>
          <p:nvPr>
            <p:ph type="body" idx="1"/>
          </p:nvPr>
        </p:nvSpPr>
        <p:spPr>
          <a:xfrm>
            <a:off x="487200" y="1137444"/>
            <a:ext cx="3868737" cy="1380331"/>
          </a:xfrm>
          <a:solidFill>
            <a:srgbClr val="FDFDA9"/>
          </a:solidFill>
        </p:spPr>
        <p:txBody>
          <a:bodyPr/>
          <a:lstStyle/>
          <a:p>
            <a:pPr algn="ctr"/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กรณีมีผู้ยื่นข้อเสนอเพียงรายเดียว    </a:t>
            </a:r>
            <a:r>
              <a:rPr lang="th-TH" sz="2800" i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หรือ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มีผู้ยื่นข้อเสนอหลายราย             แต่ผ่านการคัดเลือกเพียงรายเดียว</a:t>
            </a:r>
          </a:p>
        </p:txBody>
      </p:sp>
      <p:sp>
        <p:nvSpPr>
          <p:cNvPr id="10" name="ตัวแทนเนื้อหา 9"/>
          <p:cNvSpPr>
            <a:spLocks noGrp="1"/>
          </p:cNvSpPr>
          <p:nvPr>
            <p:ph sz="half" idx="2"/>
          </p:nvPr>
        </p:nvSpPr>
        <p:spPr>
          <a:xfrm>
            <a:off x="482002" y="2524362"/>
            <a:ext cx="3868737" cy="3876254"/>
          </a:xfrm>
          <a:solidFill>
            <a:schemeClr val="accent3">
              <a:lumMod val="95000"/>
            </a:schemeClr>
          </a:solidFill>
        </p:spPr>
        <p:txBody>
          <a:bodyPr/>
          <a:lstStyle/>
          <a:p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ให้เสนอหัวหน้าหน่วยงานของรัฐยกเลิก</a:t>
            </a:r>
          </a:p>
          <a:p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หากคณะกรรมการพิจารณาแล้วเห็นว่า</a:t>
            </a:r>
            <a:b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มีเหตุผลสมควรที่จะดำเนินการต่อไป</a:t>
            </a:r>
            <a:b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โดยไม่ต้องยกเลิก ให้คณะกรรมการต่อรองกับที่ปรึกษารายนั้น แล้วเสนอความเห็นต่อหัวหน้าหน่วยงานของรัฐต่อไป</a:t>
            </a:r>
          </a:p>
        </p:txBody>
      </p:sp>
      <p:sp>
        <p:nvSpPr>
          <p:cNvPr id="11" name="ตัวแทนข้อความ 10"/>
          <p:cNvSpPr>
            <a:spLocks noGrp="1"/>
          </p:cNvSpPr>
          <p:nvPr>
            <p:ph type="body" sz="quarter" idx="3"/>
          </p:nvPr>
        </p:nvSpPr>
        <p:spPr>
          <a:xfrm>
            <a:off x="4617574" y="1171054"/>
            <a:ext cx="4119314" cy="997616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กรณีที่ไม่มีผู้ยื่นข้อเสนอ </a:t>
            </a:r>
          </a:p>
          <a:p>
            <a:pPr algn="ctr"/>
            <a:r>
              <a:rPr lang="th-TH" sz="2800" i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หรือ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ข้อเสนอนั้นไม่ได้รับการคัดเลือก </a:t>
            </a:r>
          </a:p>
        </p:txBody>
      </p:sp>
      <p:sp>
        <p:nvSpPr>
          <p:cNvPr id="12" name="ตัวแทนเนื้อหา 11"/>
          <p:cNvSpPr>
            <a:spLocks noGrp="1"/>
          </p:cNvSpPr>
          <p:nvPr>
            <p:ph sz="quarter" idx="4"/>
          </p:nvPr>
        </p:nvSpPr>
        <p:spPr>
          <a:xfrm>
            <a:off x="4612376" y="2168670"/>
            <a:ext cx="4106453" cy="4231946"/>
          </a:xfrm>
          <a:solidFill>
            <a:schemeClr val="accent3">
              <a:lumMod val="95000"/>
            </a:schemeClr>
          </a:solidFill>
        </p:spPr>
        <p:txBody>
          <a:bodyPr/>
          <a:lstStyle/>
          <a:p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ให้เสนอหัวหน้าหน่วยงานของรัฐผ่านหัวหน้าเจ้าหน้าที่เพื่อพิจารณายกเลิก</a:t>
            </a:r>
          </a:p>
          <a:p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หากหัวหน้าหน่วยงานของรัฐเห็นว่าการจ้างโดยวิธีประกาศเชิญชวนทั่วไปใหม่อาจไม่ได้ผลดี จะสั่งให้ดำเนินการจ้างโดยวิธีคัดเลือกตามมาตรา 70 (2) (ก) หรือวิธีเฉพาะเจาะจงตาม 70 (3) (ก) แล้วแต่กรณีก็ได้ </a:t>
            </a:r>
            <a:r>
              <a:rPr lang="th-TH" sz="2400" b="1" u="sng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เว้นแต่</a:t>
            </a: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หน่วยงานของรัฐจะดำเนินการโดยวิธีคัดเลือกหรือวิธีเฉพาะเจาะจงด้วยเหตุอื่น     ให้เริ่มกระบวนการจ้างใหม่โดยการจัดทำรายงานขอจ้างตามระเบียบฯ</a:t>
            </a:r>
          </a:p>
        </p:txBody>
      </p:sp>
      <p:pic>
        <p:nvPicPr>
          <p:cNvPr id="13" name="Picture 15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658" y="4869160"/>
            <a:ext cx="1877899" cy="175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93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251519" y="133776"/>
            <a:ext cx="7488833" cy="758032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  <a:cs typeface="+mn-cs"/>
              </a:rPr>
              <a:t>ขั้นตอนการปฏิบัติในการจ้างที่ปรึกษา </a:t>
            </a:r>
            <a:b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  <a:cs typeface="+mn-cs"/>
              </a:rPr>
            </a:br>
            <a: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  <a:cs typeface="+mn-cs"/>
              </a:rPr>
              <a:t>โดยวิธีประกาศเชิญชวนทั่วไป (ต่อ)</a:t>
            </a:r>
          </a:p>
        </p:txBody>
      </p:sp>
    </p:spTree>
    <p:extLst>
      <p:ext uri="{BB962C8B-B14F-4D97-AF65-F5344CB8AC3E}">
        <p14:creationId xmlns:p14="http://schemas.microsoft.com/office/powerpoint/2010/main" val="52361455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สี่เหลี่ยมผืนผ้ามุมมน 10"/>
          <p:cNvSpPr/>
          <p:nvPr/>
        </p:nvSpPr>
        <p:spPr>
          <a:xfrm>
            <a:off x="522519" y="1364126"/>
            <a:ext cx="8280920" cy="48198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 sz="2800">
              <a:solidFill>
                <a:srgbClr val="FFFFFF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2" name="สี่เหลี่ยมผืนผ้ามุมมน 11"/>
          <p:cNvSpPr/>
          <p:nvPr/>
        </p:nvSpPr>
        <p:spPr>
          <a:xfrm>
            <a:off x="3098634" y="2924944"/>
            <a:ext cx="3345573" cy="12961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 dirty="0">
                <a:solidFill>
                  <a:srgbClr val="000000"/>
                </a:solidFill>
                <a:latin typeface="Angsana New" panose="02020603050405020304" pitchFamily="18" charset="-34"/>
              </a:rPr>
              <a:t>กรณีที่ปรึกษารายที่สมควรจ้างเสนอราคาสูงกว่าวงเงินที่จะจ้าง</a:t>
            </a:r>
          </a:p>
        </p:txBody>
      </p:sp>
      <p:sp>
        <p:nvSpPr>
          <p:cNvPr id="13" name="คำบรรยายภาพแบบสี่เหลี่ยมมุมมน 12"/>
          <p:cNvSpPr/>
          <p:nvPr/>
        </p:nvSpPr>
        <p:spPr>
          <a:xfrm>
            <a:off x="5894704" y="1514955"/>
            <a:ext cx="2592288" cy="1158976"/>
          </a:xfrm>
          <a:prstGeom prst="wedgeRoundRectCallout">
            <a:avLst>
              <a:gd name="adj1" fmla="val -58117"/>
              <a:gd name="adj2" fmla="val 83169"/>
              <a:gd name="adj3" fmla="val 16667"/>
            </a:avLst>
          </a:prstGeom>
          <a:solidFill>
            <a:srgbClr val="FDFDA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buFontTx/>
              <a:buAutoNum type="arabicParenBoth"/>
              <a:defRPr/>
            </a:pPr>
            <a:r>
              <a:rPr lang="th-TH" altLang="th-TH" sz="2400" dirty="0">
                <a:solidFill>
                  <a:srgbClr val="000000"/>
                </a:solidFill>
                <a:latin typeface="Angsana New" panose="02020603050405020304" pitchFamily="18" charset="-34"/>
              </a:rPr>
              <a:t>แจ้งที่ปรึกษารายที่เห็นสมควรจ้างนั้น เพื่อต่อรองราคา</a:t>
            </a:r>
          </a:p>
        </p:txBody>
      </p:sp>
      <p:sp>
        <p:nvSpPr>
          <p:cNvPr id="14" name="คำบรรยายภาพแบบสี่เหลี่ยมมุมมน 13"/>
          <p:cNvSpPr/>
          <p:nvPr/>
        </p:nvSpPr>
        <p:spPr>
          <a:xfrm>
            <a:off x="840066" y="1466161"/>
            <a:ext cx="3155870" cy="1393687"/>
          </a:xfrm>
          <a:prstGeom prst="wedgeRoundRectCallout">
            <a:avLst>
              <a:gd name="adj1" fmla="val 38198"/>
              <a:gd name="adj2" fmla="val 72572"/>
              <a:gd name="adj3" fmla="val 16667"/>
            </a:avLst>
          </a:prstGeom>
          <a:solidFill>
            <a:srgbClr val="CC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solidFill>
                  <a:srgbClr val="000000"/>
                </a:solidFill>
                <a:latin typeface="Angsana New" panose="02020603050405020304" pitchFamily="18" charset="-34"/>
              </a:rPr>
              <a:t>(2) เรียกที่ปรึกษาที่ผ่านเกณฑ์ด้านคุณภาพทุกรายมาต่อรองราคาใหม่พร้อมกัน</a:t>
            </a:r>
          </a:p>
        </p:txBody>
      </p:sp>
      <p:sp>
        <p:nvSpPr>
          <p:cNvPr id="15" name="คำบรรยายภาพแบบสี่เหลี่ยมมุมมน 14"/>
          <p:cNvSpPr/>
          <p:nvPr/>
        </p:nvSpPr>
        <p:spPr>
          <a:xfrm>
            <a:off x="2910458" y="4528031"/>
            <a:ext cx="5578874" cy="1259759"/>
          </a:xfrm>
          <a:prstGeom prst="wedgeRoundRectCallout">
            <a:avLst>
              <a:gd name="adj1" fmla="val 3147"/>
              <a:gd name="adj2" fmla="val -93842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solidFill>
                  <a:srgbClr val="000000"/>
                </a:solidFill>
                <a:latin typeface="Angsana New" panose="02020603050405020304" pitchFamily="18" charset="-34"/>
              </a:rPr>
              <a:t>(3) เสนอความเห็นต่อหัวหน้าหน่วยงานของรัฐ เพื่อยกเลิก</a:t>
            </a:r>
          </a:p>
          <a:p>
            <a:pPr algn="ctr" eaLnBrk="1" hangingPunct="1">
              <a:defRPr/>
            </a:pPr>
            <a:r>
              <a:rPr lang="th-TH" altLang="th-TH" sz="2400" dirty="0">
                <a:solidFill>
                  <a:srgbClr val="000000"/>
                </a:solidFill>
                <a:latin typeface="Angsana New" panose="02020603050405020304" pitchFamily="18" charset="-34"/>
              </a:rPr>
              <a:t>/ดำเนินการจ้างด้วยวิธีประกาศเชิญชวนทั่วไปใหม่</a:t>
            </a:r>
          </a:p>
          <a:p>
            <a:pPr algn="ctr" eaLnBrk="1" hangingPunct="1">
              <a:defRPr/>
            </a:pPr>
            <a:r>
              <a:rPr lang="th-TH" altLang="th-TH" sz="2400" dirty="0">
                <a:solidFill>
                  <a:srgbClr val="000000"/>
                </a:solidFill>
                <a:latin typeface="Angsana New" panose="02020603050405020304" pitchFamily="18" charset="-34"/>
              </a:rPr>
              <a:t>/ดำเนินการจ้างโดยวิธีคัดเลือก/วิธีเฉพาะเจาะจง แล้วแต่กรณีก็ได้</a:t>
            </a:r>
          </a:p>
        </p:txBody>
      </p:sp>
      <p:pic>
        <p:nvPicPr>
          <p:cNvPr id="16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95" y="3568916"/>
            <a:ext cx="1906588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pic>
        <p:nvPicPr>
          <p:cNvPr id="20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94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251519" y="133776"/>
            <a:ext cx="7488833" cy="758032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  <a:cs typeface="+mn-cs"/>
              </a:rPr>
              <a:t>ขั้นตอนการปฏิบัติในการจ้างที่ปรึกษา </a:t>
            </a:r>
            <a:b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  <a:cs typeface="+mn-cs"/>
              </a:rPr>
            </a:br>
            <a:r>
              <a:rPr lang="th-TH" sz="3200" b="1" cap="all" dirty="0">
                <a:solidFill>
                  <a:srgbClr val="3D34F6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  <a:cs typeface="+mn-cs"/>
              </a:rPr>
              <a:t>โดยวิธีประกาศเชิญชวนทั่วไป (ต่อ)</a:t>
            </a:r>
          </a:p>
        </p:txBody>
      </p:sp>
    </p:spTree>
    <p:extLst>
      <p:ext uri="{BB962C8B-B14F-4D97-AF65-F5344CB8AC3E}">
        <p14:creationId xmlns:p14="http://schemas.microsoft.com/office/powerpoint/2010/main" val="169010272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251519" y="95634"/>
            <a:ext cx="7088635" cy="758032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</a:rPr>
              <a:t>ขั้นตอนการปฏิบัติในการจ้างที่ปรึกษา </a:t>
            </a:r>
            <a:br>
              <a:rPr lang="th-TH" sz="32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</a:rPr>
            </a:br>
            <a:r>
              <a:rPr lang="th-TH" sz="32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</a:rPr>
              <a:t>โดยวิธีคัดเลือก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395536" y="1300661"/>
            <a:ext cx="8568952" cy="4504603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anchor="b"/>
          <a:lstStyle/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600" b="1" dirty="0">
                <a:solidFill>
                  <a:srgbClr val="000000"/>
                </a:solidFill>
              </a:rPr>
              <a:t>1. ขั้นตอนเริ่มต้น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200" b="1" dirty="0">
                <a:solidFill>
                  <a:srgbClr val="000000"/>
                </a:solidFill>
              </a:rPr>
              <a:t>	- ทำรายงานขอจ้างที่ปรึกษา  โดยเจ้าหน้าที่ทำรายงานเสนอหัวหน้าหน่วยงานของรัฐ ผ่านหัวหน้าเจ้าหน้าที่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200" b="1" dirty="0">
                <a:solidFill>
                  <a:srgbClr val="000000"/>
                </a:solidFill>
              </a:rPr>
              <a:t>	- แต่งตั้ง คณะกรรมการดำเนินงานจ้างที่ปรึกษาโดยวิธีคัดเลือก 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200" b="1" dirty="0">
                <a:solidFill>
                  <a:srgbClr val="000000"/>
                </a:solidFill>
              </a:rPr>
              <a:t>	- ให้เจ้าหน้าที่ขอรายชื่อที่ปรึกษาในสาขางานที่จะจ้างจากศูนย์ข้อมูล    ที่ปรึกษา กระทรวงการคลัง แล้วมอบให้คณะกรรมการจ้างที่ปรึกษาฯ           เพื่อดำเนินการต่อไป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600" b="1" dirty="0">
                <a:solidFill>
                  <a:srgbClr val="D42CA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JasmineUPC" pitchFamily="18" charset="-34"/>
              </a:rPr>
              <a:t>	</a:t>
            </a:r>
            <a:endParaRPr lang="th-TH" sz="2600" b="1" dirty="0">
              <a:solidFill>
                <a:srgbClr val="0000CC"/>
              </a:solidFill>
              <a:latin typeface="Times New Roman" pitchFamily="18" charset="0"/>
              <a:cs typeface="JasmineUPC" pitchFamily="18" charset="-34"/>
            </a:endParaRPr>
          </a:p>
        </p:txBody>
      </p:sp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818" y="4912404"/>
            <a:ext cx="1883646" cy="177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95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37522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390550" y="1197112"/>
            <a:ext cx="8435280" cy="526322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anchor="b"/>
          <a:lstStyle/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600" b="1" dirty="0">
                <a:solidFill>
                  <a:srgbClr val="000000"/>
                </a:solidFill>
              </a:rPr>
              <a:t>2. ขั้นตอนการเชิญชวน</a:t>
            </a:r>
          </a:p>
          <a:p>
            <a:pPr algn="ctr"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200" b="1" cap="all" dirty="0">
                <a:solidFill>
                  <a:srgbClr val="0000FF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+mn-cs"/>
              </a:rPr>
              <a:t>ให้คณะกรรมการดำเนินงานจ้างที่ปรึกษาฯ ดำเนินการ ดังนี้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</a:rPr>
              <a:t>	- จัดทำหนังสือเชิญชวนที่ปรึกษาตามแบบที่คณะกรรมการนโยบายกำหนด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</a:rPr>
              <a:t>	- ให้เชิญชวนที่ปรึกษาที่มีคุณสมบัติตามที่กำหนดให้เข้ายื่นข้อเสนอ               ต่อหน่วยงานของรัฐ ไม่น้อยกว่า 3 ราย  </a:t>
            </a:r>
            <a:r>
              <a:rPr lang="th-TH" sz="2800" b="1" i="1" dirty="0">
                <a:solidFill>
                  <a:srgbClr val="000000"/>
                </a:solidFill>
              </a:rPr>
              <a:t>เว้นแต่ มีที่ปรึกษาดังกล่าวน้อยกว่า 3 ราย</a:t>
            </a:r>
            <a:r>
              <a:rPr lang="th-TH" sz="2800" b="1" dirty="0">
                <a:solidFill>
                  <a:srgbClr val="000000"/>
                </a:solidFill>
              </a:rPr>
              <a:t>        โดยให้คำนึงถึงการไม่มีผลประโยชน์ร่วมกันของผู้เข้ายื่นข้อเสนอด้วย 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</a:rPr>
              <a:t>	- เมื่อถึงกำหนดวัน เวลาในการยื่นข้อเสนอ ให้รับซองข้อเสนอของที่ปรึกษาพร้อมจัดทำบัญชีรายชื่อที่ปรึกษาผู้มายื่นข้อเสนอ และหากพ้นกำหนดเวลาดังกล่าวแล้ว ห้ามรับเอกสารหลักฐานต่างๆ เพิ่มเติม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endParaRPr lang="th-TH" b="1" dirty="0">
              <a:solidFill>
                <a:srgbClr val="000000"/>
              </a:solidFill>
            </a:endParaRPr>
          </a:p>
        </p:txBody>
      </p:sp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96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51519" y="95634"/>
            <a:ext cx="7088635" cy="758032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</a:rPr>
              <a:t>ขั้นตอนการปฏิบัติในการจ้างที่ปรึกษา </a:t>
            </a:r>
            <a:br>
              <a:rPr lang="th-TH" sz="32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</a:rPr>
            </a:br>
            <a:r>
              <a:rPr lang="th-TH" sz="32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</a:rPr>
              <a:t>โดยวิธีคัดเลือก (ต่อ)</a:t>
            </a:r>
          </a:p>
        </p:txBody>
      </p:sp>
    </p:spTree>
    <p:extLst>
      <p:ext uri="{BB962C8B-B14F-4D97-AF65-F5344CB8AC3E}">
        <p14:creationId xmlns:p14="http://schemas.microsoft.com/office/powerpoint/2010/main" val="69987478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390550" y="1197112"/>
            <a:ext cx="8435280" cy="5544256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anchor="b"/>
          <a:lstStyle/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200" b="1" dirty="0">
                <a:solidFill>
                  <a:srgbClr val="000000"/>
                </a:solidFill>
              </a:rPr>
              <a:t>3. ขั้นตอนการพิจารณาและตัดสิน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317A43"/>
              </a:buClr>
              <a:buSzPct val="70000"/>
              <a:defRPr/>
            </a:pPr>
            <a:r>
              <a:rPr lang="th-TH" sz="3000" b="1" cap="all" dirty="0">
                <a:solidFill>
                  <a:srgbClr val="0000FF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  <a:cs typeface="+mn-cs"/>
              </a:rPr>
              <a:t>ให้คณะกรรมการดำเนินงานจ้างที่ปรึกษาฯ ดำเนินการ ดังนี้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b="1" dirty="0">
                <a:solidFill>
                  <a:srgbClr val="000000"/>
                </a:solidFill>
              </a:rPr>
              <a:t>	- เปิดซองข้อเสนอ และตรวจสอบเอกสารหลักฐานต่างๆ ของที่ปรึกษาผู้ยื่นข้อเสนอทุกราย แล้วให้กรรมการทุกคนลงลายมือชื่อกำกับไว้ทุกแผ่น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b="1" dirty="0">
                <a:solidFill>
                  <a:srgbClr val="000000"/>
                </a:solidFill>
              </a:rPr>
              <a:t>	- ตรวจสอบการมีผลประโยชน์ร่วมกัน และเอกสารหลักฐานต่างๆ ของที่ปรึกษาผู้ยื่นข้อเสนอ แล้วคัดเลือกที่ปรึกษาผู้ยื่นข้อเสนอที่ไม่มีผลประโยชน์ร่วมกัน และยื่นเอกสารครบถ้วน ถูกต้อง มีคุณสมบัติและข้อเสนอด้านคุณภาพที่ครบถ้วน ถูกต้อง ตามเงื่อนไขที่หน่วยงานของรัฐกำหนดไว้ในเอกสารจ้างที่ปรึกษา 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b="1" dirty="0">
                <a:solidFill>
                  <a:srgbClr val="000000"/>
                </a:solidFill>
              </a:rPr>
              <a:t>	- ในกระบวนการพิจารณา อาจสอบถามข้อเท็จจริงเพิ่มเติมจากที่ปรึกษาผู้ยื่นข้อเสนอรายใดก็ได้ แต่จะให้ที่ปรึกษาผู้ยื่นข้อเสนอรายใดเปลี่ยนแปลงสาระสำคัญที่เสนอไว้แล้วมิได้ 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b="1" dirty="0">
                <a:solidFill>
                  <a:srgbClr val="000000"/>
                </a:solidFill>
              </a:rPr>
              <a:t>	- ที่ปรึกษาผู้ยื่นข้อเสนอรายใดมีคุณสมบัติไม่ครบถ้วนตามเงื่อนไขที่หน่วยงานของรัฐ        ได้กำหนดไว้  ให้คณะกรรมการตัดรายชื่อของที่ปรึกษาผู้ยื่นข้อเสนอรายนั้น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b="1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6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97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51519" y="95634"/>
            <a:ext cx="7088635" cy="758032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</a:rPr>
              <a:t>ขั้นตอนการปฏิบัติในการจ้างที่ปรึกษา </a:t>
            </a:r>
            <a:br>
              <a:rPr lang="th-TH" sz="32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</a:rPr>
            </a:br>
            <a:r>
              <a:rPr lang="th-TH" sz="32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</a:rPr>
              <a:t>โดยวิธีคัดเลือก (ต่อ)</a:t>
            </a:r>
          </a:p>
        </p:txBody>
      </p:sp>
    </p:spTree>
    <p:extLst>
      <p:ext uri="{BB962C8B-B14F-4D97-AF65-F5344CB8AC3E}">
        <p14:creationId xmlns:p14="http://schemas.microsoft.com/office/powerpoint/2010/main" val="32427943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352141" y="968276"/>
            <a:ext cx="8435280" cy="5413448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anchor="b"/>
          <a:lstStyle/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3200" b="1" dirty="0">
                <a:solidFill>
                  <a:srgbClr val="000000"/>
                </a:solidFill>
              </a:rPr>
              <a:t>3. ขั้นตอนการพิจารณาและตัดสิน (ต่อ)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317A43"/>
              </a:buClr>
              <a:buSzPct val="70000"/>
              <a:defRPr/>
            </a:pPr>
            <a:r>
              <a:rPr lang="th-TH" sz="3000" b="1" cap="all" dirty="0">
                <a:solidFill>
                  <a:srgbClr val="0000FF"/>
                </a:solidFill>
                <a:effectLst>
                  <a:reflection blurRad="12700" stA="48000" endA="300" endPos="55000" dir="5400000" sy="-90000" algn="bl" rotWithShape="0"/>
                </a:effectLst>
                <a:latin typeface="Verdana"/>
                <a:cs typeface="+mn-cs"/>
              </a:rPr>
              <a:t>ให้คณะกรรมการดำเนินงานจ้างที่ปรึกษาฯ ดำเนินการ ดังนี้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</a:rPr>
              <a:t>	- คัดเลือกข้อเสนอที่ถูกต้อง จัดลำดับคะแนนและพิจารณาคัดเลือก ดังนี้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</a:rPr>
              <a:t>	(ก) กรณีงานจ้างที่ปรึกษาที่เป็นไปตามมาตรฐานของหน่วยงานของรัฐหรือ</a:t>
            </a:r>
            <a:r>
              <a:rPr lang="th-TH" sz="2800" b="1" dirty="0">
                <a:solidFill>
                  <a:srgbClr val="CC00FF"/>
                </a:solidFill>
              </a:rPr>
              <a:t>งานที่ซับซ้อน</a:t>
            </a:r>
            <a:r>
              <a:rPr lang="th-TH" sz="2800" b="1" dirty="0">
                <a:solidFill>
                  <a:srgbClr val="000000"/>
                </a:solidFill>
              </a:rPr>
              <a:t>ให้คัดเลือกจากรายที่ได้</a:t>
            </a:r>
            <a:r>
              <a:rPr lang="th-TH" sz="2800" b="1" i="1" u="sng" dirty="0">
                <a:solidFill>
                  <a:srgbClr val="FF0000"/>
                </a:solidFill>
              </a:rPr>
              <a:t>คะแนนรวมด้านคุณภาพและด้านราคามากที่สุด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</a:rPr>
              <a:t>	</a:t>
            </a:r>
            <a:r>
              <a:rPr lang="th-TH" sz="2800" b="1" dirty="0">
                <a:solidFill>
                  <a:srgbClr val="CC00FF"/>
                </a:solidFill>
              </a:rPr>
              <a:t>(ข) กรณีงานจ้างที่ปรึกษาที่มีความซับซ้อนมาก </a:t>
            </a:r>
            <a:r>
              <a:rPr lang="th-TH" sz="2800" b="1" dirty="0">
                <a:solidFill>
                  <a:srgbClr val="000000"/>
                </a:solidFill>
              </a:rPr>
              <a:t>ให้คัดเลือกรายที่ได้</a:t>
            </a:r>
            <a:r>
              <a:rPr lang="th-TH" sz="2800" b="1" i="1" u="sng" dirty="0">
                <a:solidFill>
                  <a:srgbClr val="FF0000"/>
                </a:solidFill>
              </a:rPr>
              <a:t>คะแนนด้านคุณภาพมากที่สุด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</a:rPr>
              <a:t>	กรณีรายที่คัดเลือกไว้ไม่เข้าทำสัญญาหรือข้อตกลงกับหน่วยงานของรัฐในเวลาที่กำหนด ให้คณะกรรมการพิจารณาที่ปรึกษาผู้ยื่นข้อเสนอที่ได้คะแนนมากที่สุดตาม (ก) หรือ (ข) แล้วแต่กรณี รายถัดไป ตามลำดับ</a:t>
            </a:r>
          </a:p>
          <a:p>
            <a:pPr eaLnBrk="1" hangingPunct="1">
              <a:spcBef>
                <a:spcPct val="20000"/>
              </a:spcBef>
              <a:buClr>
                <a:srgbClr val="317A43"/>
              </a:buClr>
              <a:buSzPct val="70000"/>
              <a:defRPr/>
            </a:pPr>
            <a:r>
              <a:rPr lang="th-TH" sz="2800" b="1" dirty="0">
                <a:solidFill>
                  <a:srgbClr val="000000"/>
                </a:solidFill>
              </a:rPr>
              <a:t>	- จัดทำรายงานผลการพิจารณา (นำวิธีประกาศเชิญชวนทั่วไปมาใช้โดยอนุโลม)</a:t>
            </a:r>
          </a:p>
        </p:txBody>
      </p:sp>
      <p:sp>
        <p:nvSpPr>
          <p:cNvPr id="6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98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51519" y="95634"/>
            <a:ext cx="7088635" cy="758032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</a:rPr>
              <a:t>ขั้นตอนการปฏิบัติในการจ้างที่ปรึกษา </a:t>
            </a:r>
            <a:br>
              <a:rPr lang="th-TH" sz="32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</a:rPr>
            </a:br>
            <a:r>
              <a:rPr lang="th-TH" sz="32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</a:rPr>
              <a:t>โดยวิธีคัดเลือก (ต่อ)</a:t>
            </a:r>
          </a:p>
        </p:txBody>
      </p:sp>
    </p:spTree>
    <p:extLst>
      <p:ext uri="{BB962C8B-B14F-4D97-AF65-F5344CB8AC3E}">
        <p14:creationId xmlns:p14="http://schemas.microsoft.com/office/powerpoint/2010/main" val="152971818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กองการพัสดุภาครัฐ</a:t>
            </a:r>
          </a:p>
        </p:txBody>
      </p:sp>
      <p:sp>
        <p:nvSpPr>
          <p:cNvPr id="9" name="ตัวแทนข้อความ 8"/>
          <p:cNvSpPr>
            <a:spLocks noGrp="1"/>
          </p:cNvSpPr>
          <p:nvPr>
            <p:ph type="body" idx="1"/>
          </p:nvPr>
        </p:nvSpPr>
        <p:spPr>
          <a:xfrm>
            <a:off x="487200" y="1137444"/>
            <a:ext cx="3868737" cy="1380331"/>
          </a:xfrm>
          <a:solidFill>
            <a:srgbClr val="FDFDA9"/>
          </a:solidFill>
        </p:spPr>
        <p:txBody>
          <a:bodyPr/>
          <a:lstStyle/>
          <a:p>
            <a:pPr algn="ctr"/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กรณีมีผู้ยื่นข้อเสนอเพียงรายเดียว    </a:t>
            </a:r>
            <a:r>
              <a:rPr lang="th-TH" sz="2800" i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หรือ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มีผู้ยื่นข้อเสนอหลายราย             แต่ผ่านการคัดเลือกเพียงรายเดียว</a:t>
            </a:r>
          </a:p>
        </p:txBody>
      </p:sp>
      <p:sp>
        <p:nvSpPr>
          <p:cNvPr id="10" name="ตัวแทนเนื้อหา 9"/>
          <p:cNvSpPr>
            <a:spLocks noGrp="1"/>
          </p:cNvSpPr>
          <p:nvPr>
            <p:ph sz="half" idx="2"/>
          </p:nvPr>
        </p:nvSpPr>
        <p:spPr>
          <a:xfrm>
            <a:off x="482002" y="2524362"/>
            <a:ext cx="3868737" cy="3876254"/>
          </a:xfrm>
          <a:solidFill>
            <a:schemeClr val="accent3">
              <a:lumMod val="95000"/>
            </a:schemeClr>
          </a:solidFill>
        </p:spPr>
        <p:txBody>
          <a:bodyPr/>
          <a:lstStyle/>
          <a:p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ให้เสนอหัวหน้าหน่วยงานของรัฐยกเลิก</a:t>
            </a:r>
          </a:p>
          <a:p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หากคณะกรรมการพิจารณาแล้วเห็นว่ามีเหตุผลสมควรที่จะดำเนินการต่อไปโดยไม่ต้องยกเลิก ให้คณะกรรมการต่อรองกับที่ปรึกษารายนั้น แล้วเสนอความเห็นต่อหัวหน้าหน่วยงานของรัฐต่อไป</a:t>
            </a:r>
          </a:p>
        </p:txBody>
      </p:sp>
      <p:sp>
        <p:nvSpPr>
          <p:cNvPr id="11" name="ตัวแทนข้อความ 10"/>
          <p:cNvSpPr>
            <a:spLocks noGrp="1"/>
          </p:cNvSpPr>
          <p:nvPr>
            <p:ph type="body" sz="quarter" idx="3"/>
          </p:nvPr>
        </p:nvSpPr>
        <p:spPr>
          <a:xfrm>
            <a:off x="4617574" y="1171054"/>
            <a:ext cx="4119314" cy="997616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กรณีที่ไม่มีผู้ยื่นข้อเสนอ </a:t>
            </a:r>
          </a:p>
          <a:p>
            <a:pPr algn="ctr"/>
            <a:r>
              <a:rPr lang="th-TH" sz="2800" i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หรือ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ข้อเสนอนั้นไม่ได้รับการคัดเลือก </a:t>
            </a:r>
          </a:p>
        </p:txBody>
      </p:sp>
      <p:sp>
        <p:nvSpPr>
          <p:cNvPr id="12" name="ตัวแทนเนื้อหา 11"/>
          <p:cNvSpPr>
            <a:spLocks noGrp="1"/>
          </p:cNvSpPr>
          <p:nvPr>
            <p:ph sz="quarter" idx="4"/>
          </p:nvPr>
        </p:nvSpPr>
        <p:spPr>
          <a:xfrm>
            <a:off x="4612376" y="2168670"/>
            <a:ext cx="4106453" cy="4231946"/>
          </a:xfrm>
          <a:solidFill>
            <a:schemeClr val="accent3">
              <a:lumMod val="95000"/>
            </a:schemeClr>
          </a:solidFill>
        </p:spPr>
        <p:txBody>
          <a:bodyPr/>
          <a:lstStyle/>
          <a:p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ให้เสนอหัวหน้าหน่วยงานของรัฐผ่านหัวหน้าเจ้าหน้าที่เพื่อพิจารณายกเลิก</a:t>
            </a:r>
          </a:p>
          <a:p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หากหัวหน้าหน่วยงานของรัฐเห็นว่าการจ้างโดยวิธีคัดเลือกใหม่อาจไม่ได้ผลดี จะสั่งให้ดำเนินการจ้างโดยวิธีเฉพาะเจาะจงตามมาตรา 70 (3) (ก) ก็ได้ เว้นแต่หน่วยงาน    ของรัฐจะดำเนินการโดยวิธีเฉพาะเจาะจงด้วยเหตุอื่น ให้เริ่มกระบวนการจ้างใหม่    โดยการจัดทำรายงานขอจ้างตามระเบียบฯ</a:t>
            </a:r>
          </a:p>
        </p:txBody>
      </p:sp>
      <p:pic>
        <p:nvPicPr>
          <p:cNvPr id="13" name="Picture 15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52" y="4915026"/>
            <a:ext cx="1877899" cy="175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99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251519" y="95634"/>
            <a:ext cx="7088635" cy="758032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</a:rPr>
              <a:t>ขั้นตอนการปฏิบัติในการจ้างที่ปรึกษา </a:t>
            </a:r>
            <a:br>
              <a:rPr lang="th-TH" sz="32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</a:rPr>
            </a:br>
            <a:r>
              <a:rPr lang="th-TH" sz="32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</a:rPr>
              <a:t>โดยวิธีคัดเลือก (ต่อ)</a:t>
            </a:r>
          </a:p>
        </p:txBody>
      </p:sp>
    </p:spTree>
    <p:extLst>
      <p:ext uri="{BB962C8B-B14F-4D97-AF65-F5344CB8AC3E}">
        <p14:creationId xmlns:p14="http://schemas.microsoft.com/office/powerpoint/2010/main" val="3084643904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10.xml><?xml version="1.0" encoding="utf-8"?>
<a:theme xmlns:a="http://schemas.openxmlformats.org/drawingml/2006/main" name="8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4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0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1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2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3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5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6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7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8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9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0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1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2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1_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6.xml><?xml version="1.0" encoding="utf-8"?>
<a:theme xmlns:a="http://schemas.openxmlformats.org/drawingml/2006/main" name="2_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7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ชุดรูปแบบของ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13545</TotalTime>
  <Words>10159</Words>
  <Application>Microsoft Office PowerPoint</Application>
  <PresentationFormat>นำเสนอทางหน้าจอ (4:3)</PresentationFormat>
  <Paragraphs>1779</Paragraphs>
  <Slides>160</Slides>
  <Notes>47</Notes>
  <HiddenSlides>0</HiddenSlides>
  <MMClips>0</MMClips>
  <ScaleCrop>false</ScaleCrop>
  <HeadingPairs>
    <vt:vector size="6" baseType="variant">
      <vt:variant>
        <vt:lpstr>ชุดรูปแบบ</vt:lpstr>
      </vt:variant>
      <vt:variant>
        <vt:i4>26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ชื่อเรื่องภาพนิ่ง</vt:lpstr>
      </vt:variant>
      <vt:variant>
        <vt:i4>160</vt:i4>
      </vt:variant>
    </vt:vector>
  </HeadingPairs>
  <TitlesOfParts>
    <vt:vector size="187" baseType="lpstr">
      <vt:lpstr>Wisp</vt:lpstr>
      <vt:lpstr>1_Finance1_p</vt:lpstr>
      <vt:lpstr>Finance1_p</vt:lpstr>
      <vt:lpstr>2_Finance1_p</vt:lpstr>
      <vt:lpstr>3_Finance1_p</vt:lpstr>
      <vt:lpstr>4_Finance1_p</vt:lpstr>
      <vt:lpstr>5_Finance1_p</vt:lpstr>
      <vt:lpstr>6_Finance1_p</vt:lpstr>
      <vt:lpstr>7_Finance1_p</vt:lpstr>
      <vt:lpstr>8_Finance1_p</vt:lpstr>
      <vt:lpstr>14_Finance1_p</vt:lpstr>
      <vt:lpstr>9_Finance1_p</vt:lpstr>
      <vt:lpstr>10_Finance1_p</vt:lpstr>
      <vt:lpstr>11_Finance1_p</vt:lpstr>
      <vt:lpstr>12_Finance1_p</vt:lpstr>
      <vt:lpstr>13_Finance1_p</vt:lpstr>
      <vt:lpstr>15_Finance1_p</vt:lpstr>
      <vt:lpstr>16_Finance1_p</vt:lpstr>
      <vt:lpstr>17_Finance1_p</vt:lpstr>
      <vt:lpstr>18_Finance1_p</vt:lpstr>
      <vt:lpstr>19_Finance1_p</vt:lpstr>
      <vt:lpstr>20_Finance1_p</vt:lpstr>
      <vt:lpstr>21_Finance1_p</vt:lpstr>
      <vt:lpstr>22_Finance1_p</vt:lpstr>
      <vt:lpstr>1_Wisp</vt:lpstr>
      <vt:lpstr>2_Wisp</vt:lpstr>
      <vt:lpstr>Image</vt:lpstr>
      <vt:lpstr>พระราชบัญญัติ การจัดซื้อจัดจ้างและ การบริหารพัสดุภาครัฐ พ.ศ. 2560</vt:lpstr>
      <vt:lpstr>พระราชบัญญัตินี้ใช้บังคับเมื่อพ้นกำหนด 180 วัน  นับแต่วันประกาศในราชกิจจานุเบกษา</vt:lpstr>
      <vt:lpstr>พระราชบัญญัติ 15 หมวด 132 มาตรา</vt:lpstr>
      <vt:lpstr>พระราชบัญญัติ</vt:lpstr>
      <vt:lpstr>   พระราชบัญญัติ</vt:lpstr>
      <vt:lpstr>ระเบียบกระทรวงการคลัง ว่าด้วยการจัดซื้อจัดจ้างและการบริหารพัสดุภาครัฐ พ.ศ. 2560</vt:lpstr>
      <vt:lpstr>การบังคับใช้</vt:lpstr>
      <vt:lpstr>ร่างระเบียบมี 10 หมวด</vt:lpstr>
      <vt:lpstr>การจัดซื้อจัดจ้าง “การดำเนินการเพื่อให้ได้มาซึ่งพัสดุ”</vt:lpstr>
      <vt:lpstr>งานนำเสนอ PowerPoint</vt:lpstr>
      <vt:lpstr>สินค้า</vt:lpstr>
      <vt:lpstr>งานบริการ</vt:lpstr>
      <vt:lpstr>งานก่อสร้าง</vt:lpstr>
      <vt:lpstr>ราคากลาง</vt:lpstr>
      <vt:lpstr>เงินงบประมาณ</vt:lpstr>
      <vt:lpstr>หน่วยงานภาครัฐ</vt:lpstr>
      <vt:lpstr>หมายความว่า ผู้ดำรงตำแหน่งในหน่วยงานของรัฐดังต่อไปนี้</vt:lpstr>
      <vt:lpstr>หมายความว่า ผู้ดำรงตำแหน่งในหน่วยงานของรัฐดังต่อไปนี้</vt:lpstr>
      <vt:lpstr>หมายความว่า ผู้ดำรงตำแหน่งในหน่วยงานของรัฐดังต่อไปนี้</vt:lpstr>
      <vt:lpstr>การมอบอำนาจ (1)</vt:lpstr>
      <vt:lpstr>การมอบอำนาจ (2)</vt:lpstr>
      <vt:lpstr>การมอบอำนาจ(3)</vt:lpstr>
      <vt:lpstr>งานนำเสนอ PowerPoint</vt:lpstr>
      <vt:lpstr>งานนำเสนอ PowerPoint</vt:lpstr>
      <vt:lpstr>การจัดทำร่างขอบเขตของงานหรือรายละเอียดคุณลักษณะเฉพาะของพัสดุหรือแบบรูปรายการงานก่อสร้าง</vt:lpstr>
      <vt:lpstr>การเผยแพร่ร่างขอบเขตของงาน</vt:lpstr>
      <vt:lpstr> หมวด 3 คณะกรรมการ </vt:lpstr>
      <vt:lpstr>งานนำเสนอ PowerPoint</vt:lpstr>
      <vt:lpstr>งานนำเสนอ PowerPoint</vt:lpstr>
      <vt:lpstr>วิธีการจัดซื้อจัดจ้างพัสดุ 3 วิธี</vt:lpstr>
      <vt:lpstr>วิธีการจัดซื้อจัดจ้าง</vt:lpstr>
      <vt:lpstr>งานนำเสนอ PowerPoint</vt:lpstr>
      <vt:lpstr>การจัดทำแผนการจัดซื้อจัดจ้าง (1)</vt:lpstr>
      <vt:lpstr>การจัดทำแผนการจัดซื้อจัดจ้าง (2)</vt:lpstr>
      <vt:lpstr>ขั้นตอนการซื้อหรือจ้าง</vt:lpstr>
      <vt:lpstr>งานนำเสนอ PowerPoint</vt:lpstr>
      <vt:lpstr>งานนำเสนอ PowerPoint</vt:lpstr>
      <vt:lpstr>คณะกรรมการซื้อหรือจ้าง</vt:lpstr>
      <vt:lpstr>งานนำเสนอ PowerPoint</vt:lpstr>
      <vt:lpstr>งานนำเสนอ PowerPoint</vt:lpstr>
      <vt:lpstr>การประชุมของคณะกรรมการ</vt:lpstr>
      <vt:lpstr>การมีส่วนได้ส่วนเสียของคณะกรรมการซื้อหรือจ้าง</vt:lpstr>
      <vt:lpstr>วิธีการซื้อหรือจ้าง</vt:lpstr>
      <vt:lpstr>การเผยแพร่ประกาศและเอกสารเชิญชวน และการขายหรือให้เอกสาร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     การประกาศผลผู้ชนะการเสนอราคา</vt:lpstr>
      <vt:lpstr>การซื้อหรือจ้าง โดยวิธีคัดเลือก</vt:lpstr>
      <vt:lpstr>งานนำเสนอ PowerPoint</vt:lpstr>
      <vt:lpstr>งานนำเสนอ PowerPoint</vt:lpstr>
      <vt:lpstr>งานนำเสนอ PowerPoint</vt:lpstr>
      <vt:lpstr>การซื้อหรือจ้าง โดยวิธีเฉพาะเจาะจง</vt:lpstr>
      <vt:lpstr>การซื้อหรือจ้าง โดยวิธีเฉพาะเจาะจง (ต่อ)</vt:lpstr>
      <vt:lpstr>การซื้อหรือจ้าง โดยวิธีเฉพาะเจาะจง (ต่อ)</vt:lpstr>
      <vt:lpstr>เกณฑ์การพิจารณาข้อเสนอสำหรับการซื้อหรือจ้าง</vt:lpstr>
      <vt:lpstr>อำนาจในการสั่งซื้อหรือสั่งจ้าง</vt:lpstr>
      <vt:lpstr>ประเภทของผู้มีอำนาจเหนือขึ้นไปหนึ่งชั้น</vt:lpstr>
      <vt:lpstr>การจ้างที่ปรึกษา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เกณฑ์การพิจารณาคัดเลือกข้อเสนอในงานจ้างที่ปรึกษา</vt:lpstr>
      <vt:lpstr>งานนำเสนอ PowerPoint</vt:lpstr>
      <vt:lpstr>อำนาจในการสั่งจ้างที่ปรึกษา</vt:lpstr>
      <vt:lpstr>งานนำเสนอ PowerPoint</vt:lpstr>
      <vt:lpstr>งานนำเสนอ PowerPoint</vt:lpstr>
      <vt:lpstr>งานจ้างออกแบบหรือควบคุมงานก่อสร้าง</vt:lpstr>
      <vt:lpstr>งานนำเสนอ PowerPoint</vt:lpstr>
      <vt:lpstr>การจ้างออกแบบหรือควบคุมงาน  โดยวิธีประกาศเชิญชวนทั่วไป</vt:lpstr>
      <vt:lpstr>การจ้างออกแบบหรือควบคุมงาน  โดยวิธีประกาศเชิญชวนทั่วไป (ต่อ)</vt:lpstr>
      <vt:lpstr>การจ้างออกแบบหรือควบคุมงาน  โดยวิธีประกาศเชิญชวนทั่วไป (ต่อ)</vt:lpstr>
      <vt:lpstr>การจ้างออกแบบหรือควบคุมงาน  โดยวิธีประกาศเชิญชวนทั่วไป (ต่อ)</vt:lpstr>
      <vt:lpstr>การจ้างออกแบบหรือควบคุมงาน  โดยวิธีประกาศเชิญชวนทั่วไป (ต่อ)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อำนาจในการสั่งจ้างออกแบบหรือควบคุมงาน</vt:lpstr>
      <vt:lpstr>สัญญาและหลักประกัน</vt:lpstr>
      <vt:lpstr>หมวด 14 การอุทธรณ์</vt:lpstr>
      <vt:lpstr>หมวด 14 การอุทธรณ์ (ต่อ)</vt:lpstr>
      <vt:lpstr>งานนำเสนอ PowerPoint</vt:lpstr>
      <vt:lpstr>แบบสัญญาที่คณะกรรมการนโยบายกำหนด</vt:lpstr>
      <vt:lpstr>การลงนามในสัญญาในการซื้อหรือจ้าง เป็นอำนาจของหัวหน้าหน่วยงานของรัฐ       การลงนามในสัญญา จะกระทำได้เมื่อพ้นระยะเวลาการอุทธรณ์ตามกฎหมายว่าด้วยการจัดซื้อจัดจ้างและการบริหารพัสดุภาครัฐ </vt:lpstr>
      <vt:lpstr>งานนำเสนอ PowerPoint</vt:lpstr>
      <vt:lpstr>มาตรา  97  การแก้ไขสัญญา (ต่อ)</vt:lpstr>
      <vt:lpstr>การจัดซื้อจัดจ้างที่เกี่ยวกับความมั่นคงแข็งแรง หรืองานเทคนิคเฉพาะอย่าง จะต้องได้รับการรับรองจากวิศวกร สถาปนิกและวิศวกรผู้ชำนาญการ หรือผู้ทรงคุณวุฒิ ซึ่งรับผิดชอบหรือสามารถรับรอง คุณลักษณะเฉพาะ แบบและรายการของงานก่อสร้าง หรืองานเทคนิคเฉพาะอย่างนั้น แล้วแต่กรณีด้วย   เมื่อผู้มีอำนาจอนุมัติสั่งซื้อหรือสั่งจ้างแล้วแต่กรณี ได้อนุมัติการแก้ไขสัญญาหรือข้อตกลงแล้ว ให้หัวหน้าหน่วยงานของรัฐเป็นผู้ลงนามในสัญญาหรือข้อตกลงที่ได้แก้ไขนั้น </vt:lpstr>
      <vt:lpstr>งานนำเสนอ PowerPoint</vt:lpstr>
      <vt:lpstr>หลักประกันการเสนอราคา</vt:lpstr>
      <vt:lpstr>หลักประกันการเสนอราคา</vt:lpstr>
      <vt:lpstr>หลักประกันสัญญา</vt:lpstr>
      <vt:lpstr>มูลค่าหลักประกันการเสนอราคาและหลักประกันสัญญา</vt:lpstr>
      <vt:lpstr>การคืนหลักประกัน</vt:lpstr>
      <vt:lpstr>การคืนหลักประกัน (ต่อ)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การงด ลดค่าปรับ หรือการขยายเวลาการทำสัญญา</vt:lpstr>
      <vt:lpstr>มาตรา 103 เหตุบอกเลิกสัญญา</vt:lpstr>
      <vt:lpstr>การบริหารพัสดุ : การเก็บ การบันทึก การเบิกจ่าย</vt:lpstr>
      <vt:lpstr>การบริหารพัสดุ (ต่อ)</vt:lpstr>
      <vt:lpstr>การบริหารพัสดุ (ต่อ)</vt:lpstr>
      <vt:lpstr>การบริหารพัสดุ (ต่อ)</vt:lpstr>
      <vt:lpstr>การบริหารพัสดุ (ต่อ)</vt:lpstr>
      <vt:lpstr>การบริหารพัสดุ (ต่อ)</vt:lpstr>
      <vt:lpstr>การบริหารพัสดุ (ต่อ)</vt:lpstr>
      <vt:lpstr>การบริหารพัสดุ (ต่อ)</vt:lpstr>
      <vt:lpstr>การบริหารพัสดุ (ต่อ)</vt:lpstr>
      <vt:lpstr>การลงโทษให้เป็นผู้ทิ้งงาน</vt:lpstr>
      <vt:lpstr>การลงโทษให้เป็นผู้ทิ้งงาน (ต่อ)</vt:lpstr>
      <vt:lpstr>การเพิกถอนการเป็นผู้ทิ้งงาน</vt:lpstr>
      <vt:lpstr>การเพิกถอนการเป็นผู้ทิ้งงาน (ต่อ)</vt:lpstr>
      <vt:lpstr>การเพิกถอนการเป็นผู้ทิ้งงาน (ต่อ)</vt:lpstr>
      <vt:lpstr>หมวด 15  บทกำหนดโทษ</vt:lpstr>
      <vt:lpstr>บทเฉพาะกาล</vt:lpstr>
    </vt:vector>
  </TitlesOfParts>
  <Company>The Comptroller General's Department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ระเบียบสำนักนายกรัฐมนตรี  ว่าด้วยการพัสดุ พ.ศ.  2535 และที่แก้ไขเพิ่มเติม</dc:title>
  <dc:creator>CGD</dc:creator>
  <cp:lastModifiedBy>KKD Windows Se7en V1</cp:lastModifiedBy>
  <cp:revision>1152</cp:revision>
  <cp:lastPrinted>2017-03-16T10:10:38Z</cp:lastPrinted>
  <dcterms:created xsi:type="dcterms:W3CDTF">2008-03-03T19:33:35Z</dcterms:created>
  <dcterms:modified xsi:type="dcterms:W3CDTF">2017-09-24T21:45:29Z</dcterms:modified>
</cp:coreProperties>
</file>